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8.xml" ContentType="application/vnd.openxmlformats-officedocument.presentationml.slideLayout+xml"/>
  <Override PartName="/ppt/charts/style3.xml" ContentType="application/vnd.ms-office.chartstyle+xml"/>
  <Override PartName="/ppt/slideLayouts/slideLayout3.xml" ContentType="application/vnd.openxmlformats-officedocument.presentationml.slideLayout+xml"/>
  <Override PartName="/ppt/notesSlides/notesSlide27.xml" ContentType="application/vnd.openxmlformats-officedocument.presentationml.notesSlid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charts/colors2.xml" ContentType="application/vnd.ms-office.chartcolorstyle+xml"/>
  <Override PartName="/ppt/slides/slide11.xml" ContentType="application/vnd.openxmlformats-officedocument.presentationml.slide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charts/style1.xml" ContentType="application/vnd.ms-office.chartstyl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charts/colors1.xml" ContentType="application/vnd.ms-office.chartcolorstyle+xml"/>
  <Override PartName="/ppt/charts/style2.xml" ContentType="application/vnd.ms-office.chartstyl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ru-RU"/>
    </a:defPPr>
    <a:lvl1pPr marL="0" algn="l" defTabSz="914220">
      <a:defRPr sz="18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>
      <a:defRPr sz="18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>
      <a:defRPr sz="18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>
      <a:defRPr sz="18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>
      <a:defRPr sz="18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>
      <a:defRPr sz="18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>
      <a:defRPr sz="18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>
      <a:defRPr sz="18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12" d="100"/>
          <a:sy n="112" d="100"/>
        </p:scale>
        <p:origin x="1136" y="184"/>
      </p:cViewPr>
      <p:guideLst>
        <p:guide pos="2160" orient="horz"/>
        <p:guide pos="574"/>
        <p:guide pos="3613"/>
        <p:guide pos="5496"/>
        <p:guide pos="4067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 /><Relationship Id="rId35" Type="http://schemas.openxmlformats.org/officeDocument/2006/relationships/tableStyles" Target="tableStyles.xml" /><Relationship Id="rId36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_rels/chart2.xml.rels><?xml version="1.0" encoding="UTF-8" standalone="yes"?><Relationships xmlns="http://schemas.openxmlformats.org/package/2006/relationships"><Relationship Id="rId1" Type="http://schemas.microsoft.com/office/2011/relationships/chartStyle" Target="style2.xml" /><Relationship Id="rId2" Type="http://schemas.microsoft.com/office/2011/relationships/chartColorStyle" Target="colors2.xml" /><Relationship Id="rId3" Type="http://schemas.openxmlformats.org/officeDocument/2006/relationships/package" Target="../embeddings/Microsoft_Excel_Worksheet2.xlsx" /></Relationships>
</file>

<file path=ppt/charts/_rels/chart3.xml.rels><?xml version="1.0" encoding="UTF-8" standalone="yes"?><Relationships xmlns="http://schemas.openxmlformats.org/package/2006/relationships"><Relationship Id="rId1" Type="http://schemas.microsoft.com/office/2011/relationships/chartStyle" Target="style3.xml" /><Relationship Id="rId2" Type="http://schemas.microsoft.com/office/2011/relationships/chartColorStyle" Target="colors3.xml" /><Relationship Id="rId3" Type="http://schemas.openxmlformats.org/officeDocument/2006/relationships/package" Target="../embeddings/Microsoft_Excel_Worksheet3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ru-RU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1688"/>
          <c:y val="0.126935"/>
          <c:w val="0.926086"/>
          <c:h val="0.667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>
                <a:solidFill>
                  <a:schemeClr val="bg1"/>
                </a:solidFill>
                <a:latin typeface="Montserrat"/>
                <a:ea typeface="Arial"/>
                <a:cs typeface="Arial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 bwMode="auto">
            <a:prstGeom prst="rect">
              <a:avLst/>
            </a:prstGeom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>
                <a:solidFill>
                  <a:schemeClr val="bg1"/>
                </a:solidFill>
                <a:latin typeface="Montserrat"/>
                <a:ea typeface="Arial"/>
                <a:cs typeface="Arial"/>
              </a:defRPr>
            </a:pPr>
            <a:endParaRPr lang="ru-RU"/>
          </a:p>
        </c:txPr>
        <c:crossAx val="1688540351"/>
        <c:crosses val="autoZero"/>
        <c:crossBetween val="between"/>
        <c:majorUnit val="1.000000"/>
      </c:valAx>
      <c:spPr bwMode="auto">
        <a:prstGeom prst="rect">
          <a:avLst/>
        </a:prstGeom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030341"/>
          <c:y val="0.938201"/>
          <c:w val="0.947401"/>
          <c:h val="0.061799"/>
        </c:manualLayout>
      </c:layout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 bwMode="auto">
    <a:xfrm>
      <a:off x="346075" y="1424510"/>
      <a:ext cx="5749925" cy="4401748"/>
    </a:xfrm>
    <a:prstGeom prst="rect">
      <a:avLst/>
    </a:prstGeom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ru-RU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3"/>
          <c:y val="0.126935"/>
          <c:w val="0.864242"/>
          <c:h val="0.667471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 bwMode="auto">
              <a:prstGeom prst="rect">
                <a:avLst/>
              </a:prstGeom>
              <a:solidFill>
                <a:schemeClr val="accent2"/>
              </a:solidFill>
              <a:ln w="63500">
                <a:noFill/>
              </a:ln>
              <a:effectLst/>
            </c:spPr>
          </c:dPt>
          <c:dPt>
            <c:idx val="1"/>
            <c:invertIfNegative val="0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63500">
                <a:noFill/>
              </a:ln>
              <a:effectLst/>
            </c:spPr>
          </c:dPt>
          <c:dPt>
            <c:idx val="2"/>
            <c:invertIfNegative val="0"/>
            <c:bubble3D val="0"/>
            <c:spPr bwMode="auto">
              <a:prstGeom prst="rect">
                <a:avLst/>
              </a:prstGeom>
              <a:solidFill>
                <a:schemeClr val="accent5"/>
              </a:solidFill>
              <a:ln w="63500">
                <a:noFill/>
              </a:ln>
              <a:effectLst/>
            </c:spPr>
          </c:dPt>
          <c:dPt>
            <c:idx val="3"/>
            <c:invertIfNegative val="0"/>
            <c:bubble3D val="0"/>
            <c:spPr bwMode="auto"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  <a:effectLst/>
            </c:spPr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>
                <a:solidFill>
                  <a:schemeClr val="bg1"/>
                </a:solidFill>
                <a:latin typeface="Montserrat"/>
                <a:ea typeface="Arial"/>
                <a:cs typeface="Arial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 bwMode="auto">
            <a:prstGeom prst="rect">
              <a:avLst/>
            </a:prstGeom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>
                <a:solidFill>
                  <a:schemeClr val="bg1"/>
                </a:solidFill>
                <a:latin typeface="Montserrat"/>
                <a:ea typeface="Arial"/>
                <a:cs typeface="Arial"/>
              </a:defRPr>
            </a:pPr>
            <a:endParaRPr lang="ru-RU"/>
          </a:p>
        </c:txPr>
        <c:crossAx val="1688540351"/>
        <c:crosses val="autoZero"/>
        <c:crossBetween val="between"/>
        <c:majorUnit val="1.000000"/>
      </c:valAx>
      <c:spPr bwMode="auto">
        <a:prstGeom prst="rect">
          <a:avLst/>
        </a:prstGeom>
        <a:noFill/>
        <a:ln>
          <a:noFill/>
        </a:ln>
        <a:effectLst/>
      </c:spPr>
    </c:plotArea>
    <c:plotVisOnly val="1"/>
    <c:dispBlanksAs val="gap"/>
    <c:showDLblsOverMax val="0"/>
  </c:chart>
  <c:spPr bwMode="auto">
    <a:xfrm>
      <a:off x="346075" y="1424510"/>
      <a:ext cx="5749925" cy="4401748"/>
    </a:xfrm>
    <a:prstGeom prst="rect">
      <a:avLst/>
    </a:prstGeom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ru-RU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 bwMode="auto">
            <a:ln w="63500">
              <a:round/>
            </a:ln>
          </c:spPr>
          <c:dPt>
            <c:idx val="0"/>
            <c:bubble3D val="0"/>
            <c:spPr bwMode="auto">
              <a:prstGeom prst="rect">
                <a:avLst/>
              </a:prstGeom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</c:dPt>
          <c:dLbls>
            <c:dLbl>
              <c:idx val="2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</c:dLbl>
            <c:dLbl>
              <c:idx val="3"/>
              <c:layout/>
              <c:showBubbleSize val="0"/>
              <c:showCatName val="0"/>
              <c:showLegendKey val="0"/>
              <c:showPercent val="1"/>
              <c:showSerName val="0"/>
              <c:showVal val="0"/>
              <c:spPr bwMode="auto">
                <a:prstGeom prst="rect">
                  <a:avLst/>
                </a:prstGeom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</c:dLbl>
            <c:showBubbleSize val="0"/>
            <c:showCatName val="0"/>
            <c:showLeaderLines val="0"/>
            <c:showLegendKey val="0"/>
            <c:showPercent val="1"/>
            <c:showSerName val="0"/>
            <c:showVal val="0"/>
            <c:spPr bwMode="auto">
              <a:prstGeom prst="rect">
                <a:avLst/>
              </a:prstGeom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firstSliceAng val="0"/>
        <c:holeSize val="75"/>
      </c:doughnutChart>
      <c:spPr bwMode="auto">
        <a:prstGeom prst="rect">
          <a:avLst/>
        </a:prstGeom>
        <a:noFill/>
        <a:ln>
          <a:noFill/>
        </a:ln>
        <a:effectLst/>
      </c:spPr>
    </c:plotArea>
    <c:plotVisOnly val="1"/>
    <c:dispBlanksAs val="gap"/>
    <c:showDLblsOverMax val="0"/>
  </c:chart>
  <c:spPr bwMode="auto">
    <a:xfrm>
      <a:off x="625096" y="1360288"/>
      <a:ext cx="5125748" cy="4385667"/>
    </a:xfrm>
    <a:prstGeom prst="rect">
      <a:avLst/>
    </a:prstGeom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5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5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 bwMode="auto">
      <a:prstGeom prst="rect">
        <a:avLst/>
      </a:prstGeom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5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5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5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 bwMode="auto">
      <a:prstGeom prst="rect">
        <a:avLst/>
      </a:prstGeom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5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5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 bwMode="auto">
      <a:prstGeom prst="rect">
        <a:avLst/>
      </a:prstGeom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dataTable>
  <cs:down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5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A401BA-3150-4FF7-8D13-C8A64268AC63}" type="datetimeFigureOut">
              <a:rPr lang="ru-RU"/>
              <a:t>17.09.2025</a:t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D5F3B14-7AC8-406F-A299-37D374056E4F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F24597-162E-6930-5A7E-4358ECDAA3AA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D5F3B14-7AC8-406F-A299-37D374056E4F}" type="slidenum">
              <a:rPr lang="ru-RU"/>
              <a:t>10</a:t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BC494D-70E5-04DA-B47C-F149F1BC0B73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46BD77-0F81-12B9-1E23-05E63226041E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1003A3-8CDC-9745-B0BC-DB2CF9E5B712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6CBB2C-A117-9AC0-DB64-C914460DE04E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CC410E-B95D-7FE2-86E8-0C1B0F719429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5DA0DD-54B6-7317-9A23-350FBC61946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DAF4C3-0E97-3D4E-CB71-DBCB049DB8B6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A57878-B748-62EF-2505-00BD6099CCC9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7C7884-799A-5BBD-944B-231AF428EBE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7B58BF-1285-6341-14A4-52420343F0C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C4EFB2-AC8C-C64A-92CF-8BAED6889F59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6FCE9B-DD18-C9BF-1B52-5D02F474561F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2CB8F7-D0FA-53EA-AB5B-A02121AA5E98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54A5E6-0C9E-21CF-C807-5BAFEF8E07AC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3BBCD7-91A8-4035-8980-AB5194D59522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4B421A-66DB-211A-D7A3-8DEEC7508870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A07168-DAF4-9D25-C6F2-1B6FDA16BCB5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23FC6E-6D56-5265-DF18-A8A5F24D6A8C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3D332E-550D-4F5A-AAD8-EF0EFAE1D38F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B64DFD-E908-FD65-C7F4-5CD8C10A2727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EE9B3E-BB14-4794-F051-D0682A87B3E4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FAA157-C3D5-8B72-C9FB-B4B5A3AA09B9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0BBB50-7604-416F-A052-C741F79F05D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D513E6-A09F-671D-EA91-01F9F64FFC2C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80857A-9361-8308-BAD6-363B904D879A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F4681F-AEBB-D73D-CD16-F4FC35094BFE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D5F3B14-7AC8-406F-A299-37D374056E4F}" type="slidenum">
              <a:rPr lang="ru-RU"/>
              <a:t>9</a:t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Иконка задачи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КОМАНДЫ</a:t>
            </a:r>
            <a:endParaRPr/>
          </a:p>
        </p:txBody>
      </p:sp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Логотип/логотипы постановщика задачи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pPr>
              <a:defRPr/>
            </a:pPr>
            <a:r>
              <a:rPr lang="ru-RU" sz="1600" b="0"/>
              <a:t>Номер и название задачи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AB2196-A440-4E25-B9FF-D0ADB01B1A15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7BAE699-64F9-49EF-B784-2DEF2B221955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 bwMode="auto"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 bwMode="auto"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 bwMode="auto">
          <a:xfrm>
            <a:off x="778492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 bwMode="auto"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 bwMode="auto"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 bwMode="auto"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 bwMode="auto"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 bwMode="auto"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06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CAFA80CC-940E-479C-90C0-76DA923785E9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 bwMode="auto">
          <a:xfrm>
            <a:off x="7440147" y="1016001"/>
            <a:ext cx="4405777" cy="3078479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 bwMode="auto">
          <a:xfrm>
            <a:off x="7440149" y="4389108"/>
            <a:ext cx="4405775" cy="181166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 bwMode="auto">
          <a:xfrm>
            <a:off x="346075" y="3223948"/>
            <a:ext cx="6806142" cy="2976827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 bwMode="auto"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82A4DA7B-A7D8-4443-AD1C-4C7CDC678488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/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 bwMode="auto">
          <a:xfrm>
            <a:off x="6662923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 bwMode="auto">
          <a:xfrm>
            <a:off x="6662923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 bwMode="auto">
          <a:xfrm>
            <a:off x="6662923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 bwMode="auto">
          <a:xfrm>
            <a:off x="6662923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 bwMode="auto">
          <a:xfrm>
            <a:off x="6662923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4E505DF-C567-47F2-9374-60838F800101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2938A0C3-5C2F-47B8-B008-79A49A1195BA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BF4F29EB-DFD0-428E-8E89-ED117A3553E3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 bwMode="auto"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6683077" y="393265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52F0272-0FEA-44CE-966E-3D169B2F53D4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62B0DBE-B5A9-470E-85A9-7CC062D5339A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Описание проблемы 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Примеры уже имеющихся способов решения данной проблемы</a:t>
            </a:r>
            <a:endParaRPr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Ваше предложение решения данной проблемы</a:t>
            </a:r>
            <a:endParaRPr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Проблема</a:t>
            </a:r>
            <a:endParaRPr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Альтернативные решения</a:t>
            </a:r>
            <a:endParaRPr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D396B86-640F-4AD1-BBB2-E085B6CD8771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346075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4240502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 bwMode="auto">
          <a:xfrm>
            <a:off x="8230203" y="4656083"/>
            <a:ext cx="3626835" cy="154469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Описание команд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Фото команды</a:t>
            </a:r>
            <a:endParaRPr/>
          </a:p>
        </p:txBody>
      </p:sp>
      <p:sp>
        <p:nvSpPr>
          <p:cNvPr id="3" name="Заголовок 1"/>
          <p:cNvSpPr txBox="1"/>
          <p:nvPr userDrawn="1"/>
        </p:nvSpPr>
        <p:spPr bwMode="auto"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/>
          <p:cNvSpPr/>
          <p:nvPr userDrawn="1"/>
        </p:nvSpPr>
        <p:spPr bwMode="auto"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3AF0E63-1EB1-47F5-B09E-CA3E5DE528F3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00" name="Заголовок 1"/>
          <p:cNvSpPr>
            <a:spLocks noGrp="1"/>
          </p:cNvSpPr>
          <p:nvPr>
            <p:ph type="title"/>
          </p:nvPr>
        </p:nvSpPr>
        <p:spPr bwMode="auto"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>
          <a:xfrm>
            <a:off x="1210643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 bwMode="auto">
          <a:xfrm>
            <a:off x="6857950" y="4324451"/>
            <a:ext cx="4121687" cy="1612262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 bwMode="auto"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 bwMode="auto"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 bwMode="auto"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 bwMode="auto"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 bwMode="auto">
          <a:xfrm>
            <a:off x="8040020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 bwMode="auto">
          <a:xfrm>
            <a:off x="8040020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 bwMode="auto"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 bwMode="auto"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 bwMode="auto">
          <a:xfrm>
            <a:off x="8040020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 bwMode="auto">
          <a:xfrm>
            <a:off x="8040020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cxnSp>
        <p:nvCxnSpPr>
          <p:cNvPr id="168" name="Google Shape;2799;p94"/>
          <p:cNvCxnSpPr>
            <a:cxnSpLocks/>
          </p:cNvCxnSpPr>
          <p:nvPr userDrawn="1"/>
        </p:nvCxnSpPr>
        <p:spPr bwMode="auto"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>
            <a:cxnSpLocks/>
          </p:cNvCxnSpPr>
          <p:nvPr userDrawn="1"/>
        </p:nvCxnSpPr>
        <p:spPr bwMode="auto"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>
            <a:cxnSpLocks/>
          </p:cNvCxnSpPr>
          <p:nvPr userDrawn="1"/>
        </p:nvCxnSpPr>
        <p:spPr bwMode="auto"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>
            <a:cxnSpLocks/>
          </p:cNvCxnSpPr>
          <p:nvPr userDrawn="1"/>
        </p:nvCxnSpPr>
        <p:spPr bwMode="auto"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9" name="Дата 8"/>
          <p:cNvSpPr>
            <a:spLocks noGrp="1"/>
          </p:cNvSpPr>
          <p:nvPr>
            <p:ph type="dt" sz="half" idx="28"/>
          </p:nvPr>
        </p:nvSpPr>
        <p:spPr bwMode="auto"/>
        <p:txBody>
          <a:bodyPr/>
          <a:lstStyle/>
          <a:p>
            <a:pPr>
              <a:defRPr/>
            </a:pPr>
            <a:fld id="{9D490EE5-ED7D-46E8-8345-A78A0CB0F4A4}" type="datetime1">
              <a:rPr lang="ru-RU"/>
              <a:t>17.09.2025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2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30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 bwMode="auto">
          <a:xfrm>
            <a:off x="1001459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 bwMode="auto"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 bwMode="auto"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 bwMode="auto"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C8C16AD-D907-4463-BE30-FCBB33ACAE3F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 bwMode="auto">
          <a:xfrm>
            <a:off x="346076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 bwMode="auto">
          <a:xfrm>
            <a:off x="3269562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 bwMode="auto">
          <a:xfrm>
            <a:off x="6193048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 bwMode="auto">
          <a:xfrm>
            <a:off x="9116535" y="4929435"/>
            <a:ext cx="2739248" cy="127134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67EB9651-F031-4963-AFE9-33BCC0E88757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КОМАНДА «НАЗВАНИЕ»</a:t>
            </a:r>
            <a:endParaRPr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 bwMode="auto"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/>
              <a:buChar char="§"/>
              <a:defRPr sz="1400"/>
            </a:lvl1pPr>
          </a:lstStyle>
          <a:p>
            <a:pPr lvl="0">
              <a:defRPr/>
            </a:pPr>
            <a:r>
              <a:rPr lang="ru-RU"/>
              <a:t>Роль в команде</a:t>
            </a:r>
            <a:endParaRPr/>
          </a:p>
          <a:p>
            <a:pPr lvl="0">
              <a:defRPr/>
            </a:pPr>
            <a:r>
              <a:rPr lang="en-US"/>
              <a:t>Telegram</a:t>
            </a:r>
            <a:endParaRPr/>
          </a:p>
          <a:p>
            <a:pPr lvl="0">
              <a:defRPr/>
            </a:pPr>
            <a:r>
              <a:rPr lang="ru-RU"/>
              <a:t>Номер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021F813-DBA1-42EC-A748-A9CC16659E6B}" type="datetime1">
              <a:rPr lang="ru-RU"/>
              <a:t>17.09.2025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Текст 2"/>
          <p:cNvSpPr>
            <a:spLocks noGrp="1"/>
          </p:cNvSpPr>
          <p:nvPr>
            <p:ph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7DE2642A-6018-4CC1-81AB-5FD8D2782D4F}" type="datetime1">
              <a:rPr lang="ru-RU"/>
              <a:t>17.09.2025</a:t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315387" y="1016001"/>
            <a:ext cx="5704418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6" y="1016001"/>
            <a:ext cx="5670472" cy="518477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43014BBE-C503-4380-A869-5EE8294FE947}" type="datetime1">
              <a:rPr lang="ru-RU"/>
              <a:t>17.09.2025</a:t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349334" y="1598615"/>
            <a:ext cx="5648250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50" b="1"/>
            </a:lvl2pPr>
            <a:lvl3pPr marL="578755" indent="0">
              <a:buNone/>
              <a:defRPr sz="1150" b="1"/>
            </a:lvl3pPr>
            <a:lvl4pPr marL="868132" indent="0">
              <a:buNone/>
              <a:defRPr sz="1000" b="1"/>
            </a:lvl4pPr>
            <a:lvl5pPr marL="1157510" indent="0">
              <a:buNone/>
              <a:defRPr sz="1000" b="1"/>
            </a:lvl5pPr>
            <a:lvl6pPr marL="1446887" indent="0">
              <a:buNone/>
              <a:defRPr sz="1000" b="1"/>
            </a:lvl6pPr>
            <a:lvl7pPr marL="1736266" indent="0">
              <a:buNone/>
              <a:defRPr sz="1000" b="1"/>
            </a:lvl7pPr>
            <a:lvl8pPr marL="2025644" indent="0">
              <a:buNone/>
              <a:defRPr sz="1000" b="1"/>
            </a:lvl8pPr>
            <a:lvl9pPr marL="2315021" indent="0">
              <a:buNone/>
              <a:defRPr sz="10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2" y="1598615"/>
            <a:ext cx="5670472" cy="460216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0D568497-304A-497F-ADAE-97D3CF462C1C}" type="datetime1">
              <a:rPr lang="ru-RU"/>
              <a:t>17.09.2025</a:t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 bwMode="auto"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2CB240C-04A3-49D4-83F9-87A9C6C414DC}" type="datetime1">
              <a:rPr lang="ru-RU"/>
              <a:t>17.09.2025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50"/>
            </a:lvl4pPr>
            <a:lvl5pPr>
              <a:defRPr sz="11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900"/>
            </a:lvl2pPr>
            <a:lvl3pPr marL="578755" indent="0">
              <a:buNone/>
              <a:defRPr sz="750"/>
            </a:lvl3pPr>
            <a:lvl4pPr marL="868132" indent="0">
              <a:buNone/>
              <a:defRPr sz="650"/>
            </a:lvl4pPr>
            <a:lvl5pPr marL="1157510" indent="0">
              <a:buNone/>
              <a:defRPr sz="650"/>
            </a:lvl5pPr>
            <a:lvl6pPr marL="1446887" indent="0">
              <a:buNone/>
              <a:defRPr sz="650"/>
            </a:lvl6pPr>
            <a:lvl7pPr marL="1736266" indent="0">
              <a:buNone/>
              <a:defRPr sz="650"/>
            </a:lvl7pPr>
            <a:lvl8pPr marL="2025644" indent="0">
              <a:buNone/>
              <a:defRPr sz="650"/>
            </a:lvl8pPr>
            <a:lvl9pPr marL="2315021" indent="0">
              <a:buNone/>
              <a:defRPr sz="6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DE74468B-3512-454B-AB51-7AE95604D39E}" type="datetime1">
              <a:rPr lang="ru-RU"/>
              <a:t>17.09.2025</a:t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25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9D490EE5-ED7D-46E8-8345-A78A0CB0F4A4}" type="datetime1">
              <a:rPr lang="ru-RU"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2DCC5B9-D646-4B76-891F-6FF4E74E9CB4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1"/>
  <p:txStyles>
    <p:titleStyle>
      <a:lvl1pPr algn="l" defTabSz="578755">
        <a:lnSpc>
          <a:spcPct val="90000"/>
        </a:lnSpc>
        <a:spcBef>
          <a:spcPts val="0"/>
        </a:spcBef>
        <a:buNone/>
        <a:defRPr sz="2000" b="1">
          <a:solidFill>
            <a:schemeClr val="bg1">
              <a:lumMod val="95000"/>
            </a:schemeClr>
          </a:solidFill>
          <a:latin typeface="+mj-lt"/>
          <a:ea typeface="+mj-ea"/>
          <a:cs typeface="Amatic SC"/>
        </a:defRPr>
      </a:lvl1pPr>
    </p:titleStyle>
    <p:bodyStyle>
      <a:lvl1pPr marL="144688" indent="-144688" algn="l" defTabSz="578755">
        <a:lnSpc>
          <a:spcPct val="90000"/>
        </a:lnSpc>
        <a:spcBef>
          <a:spcPts val="631"/>
        </a:spcBef>
        <a:buFont typeface="Arial"/>
        <a:buChar char="•"/>
        <a:defRPr sz="14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25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0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>
        <a:lnSpc>
          <a:spcPct val="90000"/>
        </a:lnSpc>
        <a:spcBef>
          <a:spcPts val="317"/>
        </a:spcBef>
        <a:buFont typeface="Arial"/>
        <a:buChar char="•"/>
        <a:defRPr sz="9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>
        <a:lnSpc>
          <a:spcPct val="90000"/>
        </a:lnSpc>
        <a:spcBef>
          <a:spcPts val="317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>
        <a:defRPr sz="11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chart" Target="../charts/chart1.xml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chart" Target="../charts/chart2.xml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chart" Target="../charts/chart3.xml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i.moscow/lct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presium.pro/blog/color_palette" TargetMode="External"/><Relationship Id="rId5" Type="http://schemas.openxmlformats.org/officeDocument/2006/relationships/hyperlink" Target="https://presium.pro/blog/images_for_presentation" TargetMode="External"/><Relationship Id="rId6" Type="http://schemas.openxmlformats.org/officeDocument/2006/relationships/hyperlink" Target="https://flaticon.com.ru/" TargetMode="External"/><Relationship Id="rId7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png"/><Relationship Id="rId28" Type="http://schemas.openxmlformats.org/officeDocument/2006/relationships/image" Target="../media/image53.png"/><Relationship Id="rId29" Type="http://schemas.openxmlformats.org/officeDocument/2006/relationships/image" Target="../media/image54.png"/><Relationship Id="rId30" Type="http://schemas.openxmlformats.org/officeDocument/2006/relationships/image" Target="../media/image55.png"/><Relationship Id="rId31" Type="http://schemas.openxmlformats.org/officeDocument/2006/relationships/image" Target="../media/image56.png"/><Relationship Id="rId32" Type="http://schemas.openxmlformats.org/officeDocument/2006/relationships/image" Target="../media/image57.png"/><Relationship Id="rId33" Type="http://schemas.openxmlformats.org/officeDocument/2006/relationships/image" Target="../media/image58.png"/><Relationship Id="rId34" Type="http://schemas.openxmlformats.org/officeDocument/2006/relationships/image" Target="../media/image59.png"/><Relationship Id="rId35" Type="http://schemas.openxmlformats.org/officeDocument/2006/relationships/image" Target="../media/image60.png"/><Relationship Id="rId36" Type="http://schemas.openxmlformats.org/officeDocument/2006/relationships/image" Target="../media/image61.png"/><Relationship Id="rId37" Type="http://schemas.openxmlformats.org/officeDocument/2006/relationships/image" Target="../media/image62.png"/><Relationship Id="rId38" Type="http://schemas.openxmlformats.org/officeDocument/2006/relationships/image" Target="../media/image63.png"/><Relationship Id="rId39" Type="http://schemas.openxmlformats.org/officeDocument/2006/relationships/image" Target="../media/image64.png"/><Relationship Id="rId40" Type="http://schemas.openxmlformats.org/officeDocument/2006/relationships/image" Target="../media/image65.png"/><Relationship Id="rId41" Type="http://schemas.openxmlformats.org/officeDocument/2006/relationships/image" Target="../media/image66.png"/><Relationship Id="rId42" Type="http://schemas.openxmlformats.org/officeDocument/2006/relationships/image" Target="../media/image67.png"/><Relationship Id="rId43" Type="http://schemas.openxmlformats.org/officeDocument/2006/relationships/image" Target="../media/image68.png"/><Relationship Id="rId44" Type="http://schemas.openxmlformats.org/officeDocument/2006/relationships/image" Target="../media/image69.png"/><Relationship Id="rId45" Type="http://schemas.openxmlformats.org/officeDocument/2006/relationships/image" Target="../media/image70.png"/><Relationship Id="rId46" Type="http://schemas.openxmlformats.org/officeDocument/2006/relationships/image" Target="../media/image71.png"/><Relationship Id="rId47" Type="http://schemas.openxmlformats.org/officeDocument/2006/relationships/image" Target="../media/image72.png"/><Relationship Id="rId48" Type="http://schemas.openxmlformats.org/officeDocument/2006/relationships/image" Target="../media/image73.png"/><Relationship Id="rId49" Type="http://schemas.openxmlformats.org/officeDocument/2006/relationships/image" Target="../media/image74.png"/><Relationship Id="rId50" Type="http://schemas.openxmlformats.org/officeDocument/2006/relationships/image" Target="../media/image75.png"/><Relationship Id="rId51" Type="http://schemas.openxmlformats.org/officeDocument/2006/relationships/image" Target="../media/image76.png"/><Relationship Id="rId52" Type="http://schemas.openxmlformats.org/officeDocument/2006/relationships/image" Target="../media/image77.png"/><Relationship Id="rId53" Type="http://schemas.openxmlformats.org/officeDocument/2006/relationships/image" Target="../media/image78.png"/><Relationship Id="rId54" Type="http://schemas.openxmlformats.org/officeDocument/2006/relationships/image" Target="../media/image79.png"/><Relationship Id="rId55" Type="http://schemas.openxmlformats.org/officeDocument/2006/relationships/image" Target="../media/image80.png"/><Relationship Id="rId56" Type="http://schemas.openxmlformats.org/officeDocument/2006/relationships/image" Target="../media/image81.png"/><Relationship Id="rId57" Type="http://schemas.openxmlformats.org/officeDocument/2006/relationships/image" Target="../media/image82.png"/><Relationship Id="rId58" Type="http://schemas.openxmlformats.org/officeDocument/2006/relationships/image" Target="../media/image83.png"/><Relationship Id="rId59" Type="http://schemas.openxmlformats.org/officeDocument/2006/relationships/image" Target="../media/image84.png"/><Relationship Id="rId60" Type="http://schemas.openxmlformats.org/officeDocument/2006/relationships/image" Target="../media/image85.png"/><Relationship Id="rId61" Type="http://schemas.openxmlformats.org/officeDocument/2006/relationships/image" Target="../media/image86.png"/><Relationship Id="rId62" Type="http://schemas.openxmlformats.org/officeDocument/2006/relationships/image" Target="../media/image87.png"/><Relationship Id="rId63" Type="http://schemas.openxmlformats.org/officeDocument/2006/relationships/image" Target="../media/image88.png"/><Relationship Id="rId64" Type="http://schemas.openxmlformats.org/officeDocument/2006/relationships/image" Target="../media/image89.png"/><Relationship Id="rId65" Type="http://schemas.openxmlformats.org/officeDocument/2006/relationships/image" Target="../media/image90.png"/><Relationship Id="rId66" Type="http://schemas.openxmlformats.org/officeDocument/2006/relationships/image" Target="../media/image91.png"/><Relationship Id="rId67" Type="http://schemas.openxmlformats.org/officeDocument/2006/relationships/image" Target="../media/image92.png"/><Relationship Id="rId68" Type="http://schemas.openxmlformats.org/officeDocument/2006/relationships/image" Target="../media/image93.png"/><Relationship Id="rId69" Type="http://schemas.openxmlformats.org/officeDocument/2006/relationships/image" Target="../media/image94.png"/><Relationship Id="rId70" Type="http://schemas.openxmlformats.org/officeDocument/2006/relationships/image" Target="../media/image95.png"/><Relationship Id="rId71" Type="http://schemas.openxmlformats.org/officeDocument/2006/relationships/image" Target="../media/image96.png"/><Relationship Id="rId72" Type="http://schemas.openxmlformats.org/officeDocument/2006/relationships/image" Target="../media/image97.png"/><Relationship Id="rId73" Type="http://schemas.openxmlformats.org/officeDocument/2006/relationships/image" Target="../media/image98.png"/><Relationship Id="rId74" Type="http://schemas.openxmlformats.org/officeDocument/2006/relationships/image" Target="../media/image99.png"/><Relationship Id="rId75" Type="http://schemas.openxmlformats.org/officeDocument/2006/relationships/image" Target="../media/image100.png"/><Relationship Id="rId76" Type="http://schemas.openxmlformats.org/officeDocument/2006/relationships/image" Target="../media/image101.png"/><Relationship Id="rId77" Type="http://schemas.openxmlformats.org/officeDocument/2006/relationships/image" Target="../media/image102.png"/><Relationship Id="rId78" Type="http://schemas.openxmlformats.org/officeDocument/2006/relationships/image" Target="../media/image103.png"/><Relationship Id="rId79" Type="http://schemas.openxmlformats.org/officeDocument/2006/relationships/image" Target="../media/image104.png"/><Relationship Id="rId80" Type="http://schemas.openxmlformats.org/officeDocument/2006/relationships/image" Target="../media/image105.png"/><Relationship Id="rId81" Type="http://schemas.openxmlformats.org/officeDocument/2006/relationships/image" Target="../media/image106.png"/><Relationship Id="rId82" Type="http://schemas.openxmlformats.org/officeDocument/2006/relationships/image" Target="../media/image107.png"/><Relationship Id="rId83" Type="http://schemas.openxmlformats.org/officeDocument/2006/relationships/image" Target="../media/image108.png"/><Relationship Id="rId84" Type="http://schemas.openxmlformats.org/officeDocument/2006/relationships/image" Target="../media/image109.png"/><Relationship Id="rId85" Type="http://schemas.openxmlformats.org/officeDocument/2006/relationships/image" Target="../media/image110.png"/><Relationship Id="rId86" Type="http://schemas.openxmlformats.org/officeDocument/2006/relationships/image" Target="../media/image111.png"/><Relationship Id="rId87" Type="http://schemas.openxmlformats.org/officeDocument/2006/relationships/image" Target="../media/image112.png"/><Relationship Id="rId88" Type="http://schemas.openxmlformats.org/officeDocument/2006/relationships/image" Target="../media/image113.png"/><Relationship Id="rId89" Type="http://schemas.openxmlformats.org/officeDocument/2006/relationships/image" Target="../media/image114.png"/><Relationship Id="rId90" Type="http://schemas.openxmlformats.org/officeDocument/2006/relationships/image" Target="../media/image115.png"/><Relationship Id="rId91" Type="http://schemas.openxmlformats.org/officeDocument/2006/relationships/image" Target="../media/image116.png"/><Relationship Id="rId92" Type="http://schemas.openxmlformats.org/officeDocument/2006/relationships/image" Target="../media/image117.png"/><Relationship Id="rId93" Type="http://schemas.openxmlformats.org/officeDocument/2006/relationships/image" Target="../media/image118.png"/><Relationship Id="rId94" Type="http://schemas.openxmlformats.org/officeDocument/2006/relationships/image" Target="../media/image119.png"/><Relationship Id="rId95" Type="http://schemas.openxmlformats.org/officeDocument/2006/relationships/image" Target="../media/image120.png"/><Relationship Id="rId96" Type="http://schemas.openxmlformats.org/officeDocument/2006/relationships/image" Target="../media/image121.png"/><Relationship Id="rId97" Type="http://schemas.openxmlformats.org/officeDocument/2006/relationships/image" Target="../media/image122.png"/><Relationship Id="rId98" Type="http://schemas.openxmlformats.org/officeDocument/2006/relationships/image" Target="../media/image123.png"/><Relationship Id="rId99" Type="http://schemas.openxmlformats.org/officeDocument/2006/relationships/image" Target="../media/image124.png"/><Relationship Id="rId100" Type="http://schemas.openxmlformats.org/officeDocument/2006/relationships/image" Target="../media/image125.png"/><Relationship Id="rId101" Type="http://schemas.openxmlformats.org/officeDocument/2006/relationships/image" Target="../media/image126.png"/><Relationship Id="rId102" Type="http://schemas.openxmlformats.org/officeDocument/2006/relationships/image" Target="../media/image127.png"/><Relationship Id="rId103" Type="http://schemas.openxmlformats.org/officeDocument/2006/relationships/image" Target="../media/image128.png"/><Relationship Id="rId104" Type="http://schemas.openxmlformats.org/officeDocument/2006/relationships/image" Target="../media/image129.png"/><Relationship Id="rId105" Type="http://schemas.openxmlformats.org/officeDocument/2006/relationships/image" Target="../media/image130.png"/><Relationship Id="rId106" Type="http://schemas.openxmlformats.org/officeDocument/2006/relationships/image" Target="../media/image131.png"/><Relationship Id="rId107" Type="http://schemas.openxmlformats.org/officeDocument/2006/relationships/image" Target="../media/image132.png"/><Relationship Id="rId108" Type="http://schemas.openxmlformats.org/officeDocument/2006/relationships/image" Target="../media/image133.png"/><Relationship Id="rId109" Type="http://schemas.openxmlformats.org/officeDocument/2006/relationships/image" Target="../media/image134.png"/><Relationship Id="rId110" Type="http://schemas.openxmlformats.org/officeDocument/2006/relationships/image" Target="../media/image135.png"/><Relationship Id="rId111" Type="http://schemas.openxmlformats.org/officeDocument/2006/relationships/image" Target="../media/image136.png"/><Relationship Id="rId112" Type="http://schemas.openxmlformats.org/officeDocument/2006/relationships/image" Target="../media/image137.png"/><Relationship Id="rId113" Type="http://schemas.openxmlformats.org/officeDocument/2006/relationships/image" Target="../media/image138.png"/><Relationship Id="rId114" Type="http://schemas.openxmlformats.org/officeDocument/2006/relationships/image" Target="../media/image139.png"/><Relationship Id="rId115" Type="http://schemas.openxmlformats.org/officeDocument/2006/relationships/image" Target="../media/image140.png"/><Relationship Id="rId116" Type="http://schemas.openxmlformats.org/officeDocument/2006/relationships/image" Target="../media/image141.png"/><Relationship Id="rId117" Type="http://schemas.openxmlformats.org/officeDocument/2006/relationships/image" Target="../media/image142.png"/><Relationship Id="rId118" Type="http://schemas.openxmlformats.org/officeDocument/2006/relationships/image" Target="../media/image143.png"/><Relationship Id="rId119" Type="http://schemas.openxmlformats.org/officeDocument/2006/relationships/image" Target="../media/image144.png"/><Relationship Id="rId120" Type="http://schemas.openxmlformats.org/officeDocument/2006/relationships/image" Target="../media/image145.png"/><Relationship Id="rId121" Type="http://schemas.openxmlformats.org/officeDocument/2006/relationships/image" Target="../media/image146.png"/><Relationship Id="rId122" Type="http://schemas.openxmlformats.org/officeDocument/2006/relationships/image" Target="../media/image147.png"/><Relationship Id="rId123" Type="http://schemas.openxmlformats.org/officeDocument/2006/relationships/image" Target="../media/image148.png"/><Relationship Id="rId124" Type="http://schemas.openxmlformats.org/officeDocument/2006/relationships/image" Target="../media/image149.png"/><Relationship Id="rId125" Type="http://schemas.openxmlformats.org/officeDocument/2006/relationships/image" Target="../media/image150.png"/><Relationship Id="rId126" Type="http://schemas.openxmlformats.org/officeDocument/2006/relationships/image" Target="../media/image151.png"/><Relationship Id="rId127" Type="http://schemas.openxmlformats.org/officeDocument/2006/relationships/image" Target="../media/image152.png"/><Relationship Id="rId128" Type="http://schemas.openxmlformats.org/officeDocument/2006/relationships/image" Target="../media/image153.png"/><Relationship Id="rId129" Type="http://schemas.openxmlformats.org/officeDocument/2006/relationships/image" Target="../media/image154.png"/><Relationship Id="rId130" Type="http://schemas.openxmlformats.org/officeDocument/2006/relationships/image" Target="../media/image155.png"/><Relationship Id="rId131" Type="http://schemas.openxmlformats.org/officeDocument/2006/relationships/image" Target="../media/image156.png"/><Relationship Id="rId132" Type="http://schemas.openxmlformats.org/officeDocument/2006/relationships/image" Target="../media/image157.png"/><Relationship Id="rId133" Type="http://schemas.openxmlformats.org/officeDocument/2006/relationships/image" Target="../media/image158.png"/><Relationship Id="rId134" Type="http://schemas.openxmlformats.org/officeDocument/2006/relationships/image" Target="../media/image159.png"/><Relationship Id="rId135" Type="http://schemas.openxmlformats.org/officeDocument/2006/relationships/image" Target="../media/image160.png"/><Relationship Id="rId136" Type="http://schemas.openxmlformats.org/officeDocument/2006/relationships/image" Target="../media/image161.png"/><Relationship Id="rId137" Type="http://schemas.openxmlformats.org/officeDocument/2006/relationships/image" Target="../media/image162.png"/><Relationship Id="rId138" Type="http://schemas.openxmlformats.org/officeDocument/2006/relationships/image" Target="../media/image163.png"/><Relationship Id="rId139" Type="http://schemas.openxmlformats.org/officeDocument/2006/relationships/image" Target="../media/image164.png"/><Relationship Id="rId140" Type="http://schemas.openxmlformats.org/officeDocument/2006/relationships/image" Target="../media/image165.png"/><Relationship Id="rId141" Type="http://schemas.openxmlformats.org/officeDocument/2006/relationships/image" Target="../media/image166.png"/><Relationship Id="rId142" Type="http://schemas.openxmlformats.org/officeDocument/2006/relationships/image" Target="../media/image167.png"/><Relationship Id="rId143" Type="http://schemas.openxmlformats.org/officeDocument/2006/relationships/image" Target="../media/image168.png"/><Relationship Id="rId144" Type="http://schemas.openxmlformats.org/officeDocument/2006/relationships/image" Target="../media/image169.png"/><Relationship Id="rId145" Type="http://schemas.openxmlformats.org/officeDocument/2006/relationships/image" Target="../media/image170.png"/><Relationship Id="rId146" Type="http://schemas.openxmlformats.org/officeDocument/2006/relationships/image" Target="../media/image171.png"/><Relationship Id="rId147" Type="http://schemas.openxmlformats.org/officeDocument/2006/relationships/image" Target="../media/image172.png"/><Relationship Id="rId148" Type="http://schemas.openxmlformats.org/officeDocument/2006/relationships/image" Target="../media/image173.png"/><Relationship Id="rId149" Type="http://schemas.openxmlformats.org/officeDocument/2006/relationships/image" Target="../media/image174.png"/><Relationship Id="rId150" Type="http://schemas.openxmlformats.org/officeDocument/2006/relationships/image" Target="../media/image175.png"/><Relationship Id="rId151" Type="http://schemas.openxmlformats.org/officeDocument/2006/relationships/image" Target="../media/image176.png"/><Relationship Id="rId152" Type="http://schemas.openxmlformats.org/officeDocument/2006/relationships/image" Target="../media/image177.png"/><Relationship Id="rId153" Type="http://schemas.openxmlformats.org/officeDocument/2006/relationships/image" Target="../media/image178.png"/><Relationship Id="rId154" Type="http://schemas.openxmlformats.org/officeDocument/2006/relationships/image" Target="../media/image179.png"/><Relationship Id="rId155" Type="http://schemas.openxmlformats.org/officeDocument/2006/relationships/image" Target="../media/image180.png"/><Relationship Id="rId156" Type="http://schemas.openxmlformats.org/officeDocument/2006/relationships/image" Target="../media/image181.png"/><Relationship Id="rId157" Type="http://schemas.openxmlformats.org/officeDocument/2006/relationships/image" Target="../media/image182.png"/><Relationship Id="rId158" Type="http://schemas.openxmlformats.org/officeDocument/2006/relationships/image" Target="../media/image183.png"/><Relationship Id="rId159" Type="http://schemas.openxmlformats.org/officeDocument/2006/relationships/image" Target="../media/image184.png"/><Relationship Id="rId160" Type="http://schemas.openxmlformats.org/officeDocument/2006/relationships/image" Target="../media/image185.png"/><Relationship Id="rId161" Type="http://schemas.openxmlformats.org/officeDocument/2006/relationships/image" Target="../media/image186.png"/><Relationship Id="rId162" Type="http://schemas.openxmlformats.org/officeDocument/2006/relationships/image" Target="../media/image187.png"/><Relationship Id="rId163" Type="http://schemas.openxmlformats.org/officeDocument/2006/relationships/image" Target="../media/image188.png"/><Relationship Id="rId164" Type="http://schemas.openxmlformats.org/officeDocument/2006/relationships/image" Target="../media/image189.png"/><Relationship Id="rId165" Type="http://schemas.openxmlformats.org/officeDocument/2006/relationships/image" Target="../media/image190.png"/><Relationship Id="rId166" Type="http://schemas.openxmlformats.org/officeDocument/2006/relationships/image" Target="../media/image191.png"/><Relationship Id="rId167" Type="http://schemas.openxmlformats.org/officeDocument/2006/relationships/image" Target="../media/image192.png"/><Relationship Id="rId168" Type="http://schemas.openxmlformats.org/officeDocument/2006/relationships/image" Target="../media/image193.png"/><Relationship Id="rId169" Type="http://schemas.openxmlformats.org/officeDocument/2006/relationships/image" Target="../media/image194.png"/><Relationship Id="rId170" Type="http://schemas.openxmlformats.org/officeDocument/2006/relationships/image" Target="../media/image195.png"/><Relationship Id="rId171" Type="http://schemas.openxmlformats.org/officeDocument/2006/relationships/image" Target="../media/image196.png"/><Relationship Id="rId172" Type="http://schemas.openxmlformats.org/officeDocument/2006/relationships/image" Target="../media/image197.png"/><Relationship Id="rId173" Type="http://schemas.openxmlformats.org/officeDocument/2006/relationships/image" Target="../media/image198.png"/><Relationship Id="rId174" Type="http://schemas.openxmlformats.org/officeDocument/2006/relationships/image" Target="../media/image199.png"/><Relationship Id="rId175" Type="http://schemas.openxmlformats.org/officeDocument/2006/relationships/image" Target="../media/image200.png"/><Relationship Id="rId176" Type="http://schemas.openxmlformats.org/officeDocument/2006/relationships/image" Target="../media/image201.png"/><Relationship Id="rId177" Type="http://schemas.openxmlformats.org/officeDocument/2006/relationships/image" Target="../media/image202.png"/><Relationship Id="rId178" Type="http://schemas.openxmlformats.org/officeDocument/2006/relationships/image" Target="../media/image203.png"/><Relationship Id="rId179" Type="http://schemas.openxmlformats.org/officeDocument/2006/relationships/image" Target="../media/image204.png"/><Relationship Id="rId180" Type="http://schemas.openxmlformats.org/officeDocument/2006/relationships/image" Target="../media/image205.png"/><Relationship Id="rId181" Type="http://schemas.openxmlformats.org/officeDocument/2006/relationships/image" Target="../media/image206.png"/><Relationship Id="rId182" Type="http://schemas.openxmlformats.org/officeDocument/2006/relationships/image" Target="../media/image207.png"/><Relationship Id="rId183" Type="http://schemas.openxmlformats.org/officeDocument/2006/relationships/image" Target="../media/image208.png"/><Relationship Id="rId184" Type="http://schemas.openxmlformats.org/officeDocument/2006/relationships/image" Target="../media/image209.png"/><Relationship Id="rId185" Type="http://schemas.openxmlformats.org/officeDocument/2006/relationships/image" Target="../media/image210.png"/><Relationship Id="rId186" Type="http://schemas.openxmlformats.org/officeDocument/2006/relationships/image" Target="../media/image211.png"/><Relationship Id="rId187" Type="http://schemas.openxmlformats.org/officeDocument/2006/relationships/image" Target="../media/image212.png"/><Relationship Id="rId188" Type="http://schemas.openxmlformats.org/officeDocument/2006/relationships/image" Target="../media/image213.png"/><Relationship Id="rId189" Type="http://schemas.openxmlformats.org/officeDocument/2006/relationships/image" Target="../media/image214.png"/><Relationship Id="rId190" Type="http://schemas.openxmlformats.org/officeDocument/2006/relationships/image" Target="../media/image215.png"/><Relationship Id="rId191" Type="http://schemas.openxmlformats.org/officeDocument/2006/relationships/image" Target="../media/image216.png"/><Relationship Id="rId192" Type="http://schemas.openxmlformats.org/officeDocument/2006/relationships/image" Target="../media/image217.png"/><Relationship Id="rId193" Type="http://schemas.openxmlformats.org/officeDocument/2006/relationships/image" Target="../media/image218.png"/><Relationship Id="rId194" Type="http://schemas.openxmlformats.org/officeDocument/2006/relationships/image" Target="../media/image2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image" Target="../media/image236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Relationship Id="rId26" Type="http://schemas.openxmlformats.org/officeDocument/2006/relationships/image" Target="../media/image242.png"/><Relationship Id="rId27" Type="http://schemas.openxmlformats.org/officeDocument/2006/relationships/image" Target="../media/image243.png"/><Relationship Id="rId28" Type="http://schemas.openxmlformats.org/officeDocument/2006/relationships/image" Target="../media/image244.png"/><Relationship Id="rId29" Type="http://schemas.openxmlformats.org/officeDocument/2006/relationships/image" Target="../media/image245.png"/><Relationship Id="rId30" Type="http://schemas.openxmlformats.org/officeDocument/2006/relationships/image" Target="../media/image246.png"/><Relationship Id="rId31" Type="http://schemas.openxmlformats.org/officeDocument/2006/relationships/image" Target="../media/image247.png"/><Relationship Id="rId32" Type="http://schemas.openxmlformats.org/officeDocument/2006/relationships/image" Target="../media/image248.png"/><Relationship Id="rId33" Type="http://schemas.openxmlformats.org/officeDocument/2006/relationships/image" Target="../media/image249.png"/><Relationship Id="rId34" Type="http://schemas.openxmlformats.org/officeDocument/2006/relationships/image" Target="../media/image250.png"/><Relationship Id="rId35" Type="http://schemas.openxmlformats.org/officeDocument/2006/relationships/image" Target="../media/image251.png"/><Relationship Id="rId36" Type="http://schemas.openxmlformats.org/officeDocument/2006/relationships/image" Target="../media/image252.png"/><Relationship Id="rId37" Type="http://schemas.openxmlformats.org/officeDocument/2006/relationships/image" Target="../media/image253.png"/><Relationship Id="rId38" Type="http://schemas.openxmlformats.org/officeDocument/2006/relationships/image" Target="../media/image254.png"/><Relationship Id="rId39" Type="http://schemas.openxmlformats.org/officeDocument/2006/relationships/image" Target="../media/image255.png"/><Relationship Id="rId40" Type="http://schemas.openxmlformats.org/officeDocument/2006/relationships/image" Target="../media/image256.png"/><Relationship Id="rId41" Type="http://schemas.openxmlformats.org/officeDocument/2006/relationships/image" Target="../media/image257.png"/><Relationship Id="rId42" Type="http://schemas.openxmlformats.org/officeDocument/2006/relationships/image" Target="../media/image258.png"/><Relationship Id="rId43" Type="http://schemas.openxmlformats.org/officeDocument/2006/relationships/image" Target="../media/image259.png"/><Relationship Id="rId44" Type="http://schemas.openxmlformats.org/officeDocument/2006/relationships/image" Target="../media/image260.png"/><Relationship Id="rId45" Type="http://schemas.openxmlformats.org/officeDocument/2006/relationships/image" Target="../media/image261.png"/><Relationship Id="rId46" Type="http://schemas.openxmlformats.org/officeDocument/2006/relationships/image" Target="../media/image262.png"/><Relationship Id="rId47" Type="http://schemas.openxmlformats.org/officeDocument/2006/relationships/image" Target="../media/image263.png"/><Relationship Id="rId48" Type="http://schemas.openxmlformats.org/officeDocument/2006/relationships/image" Target="../media/image264.png"/><Relationship Id="rId49" Type="http://schemas.openxmlformats.org/officeDocument/2006/relationships/image" Target="../media/image265.png"/><Relationship Id="rId50" Type="http://schemas.openxmlformats.org/officeDocument/2006/relationships/image" Target="../media/image266.png"/><Relationship Id="rId51" Type="http://schemas.openxmlformats.org/officeDocument/2006/relationships/image" Target="../media/image267.png"/><Relationship Id="rId52" Type="http://schemas.openxmlformats.org/officeDocument/2006/relationships/image" Target="../media/image268.png"/><Relationship Id="rId53" Type="http://schemas.openxmlformats.org/officeDocument/2006/relationships/image" Target="../media/image269.png"/><Relationship Id="rId54" Type="http://schemas.openxmlformats.org/officeDocument/2006/relationships/image" Target="../media/image270.png"/><Relationship Id="rId55" Type="http://schemas.openxmlformats.org/officeDocument/2006/relationships/image" Target="../media/image271.png"/><Relationship Id="rId56" Type="http://schemas.openxmlformats.org/officeDocument/2006/relationships/image" Target="../media/image272.png"/><Relationship Id="rId57" Type="http://schemas.openxmlformats.org/officeDocument/2006/relationships/image" Target="../media/image273.png"/><Relationship Id="rId58" Type="http://schemas.openxmlformats.org/officeDocument/2006/relationships/image" Target="../media/image274.png"/><Relationship Id="rId59" Type="http://schemas.openxmlformats.org/officeDocument/2006/relationships/image" Target="../media/image275.png"/><Relationship Id="rId60" Type="http://schemas.openxmlformats.org/officeDocument/2006/relationships/image" Target="../media/image276.png"/><Relationship Id="rId61" Type="http://schemas.openxmlformats.org/officeDocument/2006/relationships/image" Target="../media/image277.png"/><Relationship Id="rId62" Type="http://schemas.openxmlformats.org/officeDocument/2006/relationships/image" Target="../media/image278.png"/><Relationship Id="rId63" Type="http://schemas.openxmlformats.org/officeDocument/2006/relationships/image" Target="../media/image279.png"/><Relationship Id="rId64" Type="http://schemas.openxmlformats.org/officeDocument/2006/relationships/image" Target="../media/image280.png"/><Relationship Id="rId65" Type="http://schemas.openxmlformats.org/officeDocument/2006/relationships/image" Target="../media/image281.png"/><Relationship Id="rId66" Type="http://schemas.openxmlformats.org/officeDocument/2006/relationships/image" Target="../media/image282.png"/><Relationship Id="rId67" Type="http://schemas.openxmlformats.org/officeDocument/2006/relationships/image" Target="../media/image283.png"/><Relationship Id="rId68" Type="http://schemas.openxmlformats.org/officeDocument/2006/relationships/image" Target="../media/image284.png"/><Relationship Id="rId69" Type="http://schemas.openxmlformats.org/officeDocument/2006/relationships/image" Target="../media/image285.png"/><Relationship Id="rId70" Type="http://schemas.openxmlformats.org/officeDocument/2006/relationships/image" Target="../media/image286.png"/><Relationship Id="rId71" Type="http://schemas.openxmlformats.org/officeDocument/2006/relationships/image" Target="../media/image287.png"/><Relationship Id="rId72" Type="http://schemas.openxmlformats.org/officeDocument/2006/relationships/image" Target="../media/image288.png"/><Relationship Id="rId73" Type="http://schemas.openxmlformats.org/officeDocument/2006/relationships/image" Target="../media/image289.png"/><Relationship Id="rId74" Type="http://schemas.openxmlformats.org/officeDocument/2006/relationships/image" Target="../media/image290.png"/><Relationship Id="rId75" Type="http://schemas.openxmlformats.org/officeDocument/2006/relationships/image" Target="../media/image291.png"/><Relationship Id="rId76" Type="http://schemas.openxmlformats.org/officeDocument/2006/relationships/image" Target="../media/image292.png"/><Relationship Id="rId77" Type="http://schemas.openxmlformats.org/officeDocument/2006/relationships/image" Target="../media/image293.png"/><Relationship Id="rId78" Type="http://schemas.openxmlformats.org/officeDocument/2006/relationships/image" Target="../media/image294.png"/><Relationship Id="rId79" Type="http://schemas.openxmlformats.org/officeDocument/2006/relationships/image" Target="../media/image295.png"/><Relationship Id="rId80" Type="http://schemas.openxmlformats.org/officeDocument/2006/relationships/image" Target="../media/image296.png"/><Relationship Id="rId81" Type="http://schemas.openxmlformats.org/officeDocument/2006/relationships/image" Target="../media/image297.png"/><Relationship Id="rId82" Type="http://schemas.openxmlformats.org/officeDocument/2006/relationships/image" Target="../media/image298.png"/><Relationship Id="rId83" Type="http://schemas.openxmlformats.org/officeDocument/2006/relationships/image" Target="../media/image299.png"/><Relationship Id="rId84" Type="http://schemas.openxmlformats.org/officeDocument/2006/relationships/image" Target="../media/image300.png"/><Relationship Id="rId85" Type="http://schemas.openxmlformats.org/officeDocument/2006/relationships/image" Target="../media/image301.png"/><Relationship Id="rId86" Type="http://schemas.openxmlformats.org/officeDocument/2006/relationships/image" Target="../media/image302.png"/><Relationship Id="rId87" Type="http://schemas.openxmlformats.org/officeDocument/2006/relationships/image" Target="../media/image303.png"/><Relationship Id="rId88" Type="http://schemas.openxmlformats.org/officeDocument/2006/relationships/image" Target="../media/image304.png"/><Relationship Id="rId89" Type="http://schemas.openxmlformats.org/officeDocument/2006/relationships/image" Target="../media/image305.png"/><Relationship Id="rId90" Type="http://schemas.openxmlformats.org/officeDocument/2006/relationships/image" Target="../media/image306.png"/><Relationship Id="rId91" Type="http://schemas.openxmlformats.org/officeDocument/2006/relationships/image" Target="../media/image307.png"/><Relationship Id="rId92" Type="http://schemas.openxmlformats.org/officeDocument/2006/relationships/image" Target="../media/image308.png"/><Relationship Id="rId93" Type="http://schemas.openxmlformats.org/officeDocument/2006/relationships/image" Target="../media/image309.png"/><Relationship Id="rId94" Type="http://schemas.openxmlformats.org/officeDocument/2006/relationships/image" Target="../media/image310.png"/><Relationship Id="rId95" Type="http://schemas.openxmlformats.org/officeDocument/2006/relationships/image" Target="../media/image311.png"/><Relationship Id="rId96" Type="http://schemas.openxmlformats.org/officeDocument/2006/relationships/image" Target="../media/image312.png"/><Relationship Id="rId97" Type="http://schemas.openxmlformats.org/officeDocument/2006/relationships/image" Target="../media/image313.png"/><Relationship Id="rId98" Type="http://schemas.openxmlformats.org/officeDocument/2006/relationships/image" Target="../media/image314.png"/><Relationship Id="rId99" Type="http://schemas.openxmlformats.org/officeDocument/2006/relationships/image" Target="../media/image315.png"/><Relationship Id="rId100" Type="http://schemas.openxmlformats.org/officeDocument/2006/relationships/image" Target="../media/image316.png"/><Relationship Id="rId101" Type="http://schemas.openxmlformats.org/officeDocument/2006/relationships/image" Target="../media/image317.png"/><Relationship Id="rId102" Type="http://schemas.openxmlformats.org/officeDocument/2006/relationships/image" Target="../media/image318.png"/><Relationship Id="rId103" Type="http://schemas.openxmlformats.org/officeDocument/2006/relationships/image" Target="../media/image319.png"/><Relationship Id="rId104" Type="http://schemas.openxmlformats.org/officeDocument/2006/relationships/image" Target="../media/image320.png"/><Relationship Id="rId105" Type="http://schemas.openxmlformats.org/officeDocument/2006/relationships/image" Target="../media/image321.png"/><Relationship Id="rId106" Type="http://schemas.openxmlformats.org/officeDocument/2006/relationships/image" Target="../media/image322.png"/><Relationship Id="rId107" Type="http://schemas.openxmlformats.org/officeDocument/2006/relationships/image" Target="../media/image323.png"/><Relationship Id="rId108" Type="http://schemas.openxmlformats.org/officeDocument/2006/relationships/image" Target="../media/image324.png"/><Relationship Id="rId109" Type="http://schemas.openxmlformats.org/officeDocument/2006/relationships/image" Target="../media/image325.png"/><Relationship Id="rId110" Type="http://schemas.openxmlformats.org/officeDocument/2006/relationships/image" Target="../media/image32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Relationship Id="rId27" Type="http://schemas.openxmlformats.org/officeDocument/2006/relationships/image" Target="../media/image196.png"/><Relationship Id="rId28" Type="http://schemas.openxmlformats.org/officeDocument/2006/relationships/image" Target="../media/image350.png"/><Relationship Id="rId29" Type="http://schemas.openxmlformats.org/officeDocument/2006/relationships/image" Target="../media/image351.png"/><Relationship Id="rId30" Type="http://schemas.openxmlformats.org/officeDocument/2006/relationships/image" Target="../media/image352.png"/><Relationship Id="rId31" Type="http://schemas.openxmlformats.org/officeDocument/2006/relationships/image" Target="../media/image353.png"/><Relationship Id="rId32" Type="http://schemas.openxmlformats.org/officeDocument/2006/relationships/image" Target="../media/image354.png"/><Relationship Id="rId33" Type="http://schemas.openxmlformats.org/officeDocument/2006/relationships/image" Target="../media/image355.png"/><Relationship Id="rId34" Type="http://schemas.openxmlformats.org/officeDocument/2006/relationships/image" Target="../media/image356.png"/><Relationship Id="rId35" Type="http://schemas.openxmlformats.org/officeDocument/2006/relationships/image" Target="../media/image357.png"/><Relationship Id="rId36" Type="http://schemas.openxmlformats.org/officeDocument/2006/relationships/image" Target="../media/image358.png"/><Relationship Id="rId37" Type="http://schemas.openxmlformats.org/officeDocument/2006/relationships/image" Target="../media/image359.png"/><Relationship Id="rId38" Type="http://schemas.openxmlformats.org/officeDocument/2006/relationships/image" Target="../media/image360.png"/><Relationship Id="rId39" Type="http://schemas.openxmlformats.org/officeDocument/2006/relationships/image" Target="../media/image361.png"/><Relationship Id="rId40" Type="http://schemas.openxmlformats.org/officeDocument/2006/relationships/image" Target="../media/image362.png"/><Relationship Id="rId41" Type="http://schemas.openxmlformats.org/officeDocument/2006/relationships/image" Target="../media/image363.png"/><Relationship Id="rId42" Type="http://schemas.openxmlformats.org/officeDocument/2006/relationships/image" Target="../media/image364.png"/><Relationship Id="rId43" Type="http://schemas.openxmlformats.org/officeDocument/2006/relationships/image" Target="../media/image365.png"/><Relationship Id="rId44" Type="http://schemas.openxmlformats.org/officeDocument/2006/relationships/image" Target="../media/image366.png"/><Relationship Id="rId45" Type="http://schemas.openxmlformats.org/officeDocument/2006/relationships/image" Target="../media/image367.png"/><Relationship Id="rId46" Type="http://schemas.openxmlformats.org/officeDocument/2006/relationships/image" Target="../media/image368.png"/><Relationship Id="rId47" Type="http://schemas.openxmlformats.org/officeDocument/2006/relationships/image" Target="../media/image369.png"/><Relationship Id="rId48" Type="http://schemas.openxmlformats.org/officeDocument/2006/relationships/image" Target="../media/image370.png"/><Relationship Id="rId49" Type="http://schemas.openxmlformats.org/officeDocument/2006/relationships/image" Target="../media/image371.png"/><Relationship Id="rId50" Type="http://schemas.openxmlformats.org/officeDocument/2006/relationships/image" Target="../media/image372.png"/><Relationship Id="rId51" Type="http://schemas.openxmlformats.org/officeDocument/2006/relationships/image" Target="../media/image373.png"/><Relationship Id="rId52" Type="http://schemas.openxmlformats.org/officeDocument/2006/relationships/image" Target="../media/image374.png"/><Relationship Id="rId53" Type="http://schemas.openxmlformats.org/officeDocument/2006/relationships/image" Target="../media/image375.png"/><Relationship Id="rId54" Type="http://schemas.openxmlformats.org/officeDocument/2006/relationships/image" Target="../media/image376.png"/><Relationship Id="rId55" Type="http://schemas.openxmlformats.org/officeDocument/2006/relationships/image" Target="../media/image377.png"/><Relationship Id="rId56" Type="http://schemas.openxmlformats.org/officeDocument/2006/relationships/image" Target="../media/image378.png"/><Relationship Id="rId57" Type="http://schemas.openxmlformats.org/officeDocument/2006/relationships/image" Target="../media/image379.png"/><Relationship Id="rId58" Type="http://schemas.openxmlformats.org/officeDocument/2006/relationships/image" Target="../media/image380.png"/><Relationship Id="rId59" Type="http://schemas.openxmlformats.org/officeDocument/2006/relationships/image" Target="../media/image381.png"/><Relationship Id="rId60" Type="http://schemas.openxmlformats.org/officeDocument/2006/relationships/image" Target="../media/image382.png"/><Relationship Id="rId61" Type="http://schemas.openxmlformats.org/officeDocument/2006/relationships/image" Target="../media/image383.png"/><Relationship Id="rId62" Type="http://schemas.openxmlformats.org/officeDocument/2006/relationships/image" Target="../media/image384.png"/><Relationship Id="rId63" Type="http://schemas.openxmlformats.org/officeDocument/2006/relationships/image" Target="../media/image385.png"/><Relationship Id="rId64" Type="http://schemas.openxmlformats.org/officeDocument/2006/relationships/image" Target="../media/image386.png"/><Relationship Id="rId65" Type="http://schemas.openxmlformats.org/officeDocument/2006/relationships/image" Target="../media/image387.png"/><Relationship Id="rId66" Type="http://schemas.openxmlformats.org/officeDocument/2006/relationships/image" Target="../media/image388.png"/><Relationship Id="rId67" Type="http://schemas.openxmlformats.org/officeDocument/2006/relationships/image" Target="../media/image389.png"/><Relationship Id="rId68" Type="http://schemas.openxmlformats.org/officeDocument/2006/relationships/image" Target="../media/image390.png"/><Relationship Id="rId69" Type="http://schemas.openxmlformats.org/officeDocument/2006/relationships/image" Target="../media/image391.png"/><Relationship Id="rId70" Type="http://schemas.openxmlformats.org/officeDocument/2006/relationships/image" Target="../media/image392.png"/><Relationship Id="rId71" Type="http://schemas.openxmlformats.org/officeDocument/2006/relationships/image" Target="../media/image393.png"/><Relationship Id="rId72" Type="http://schemas.openxmlformats.org/officeDocument/2006/relationships/image" Target="../media/image394.png"/><Relationship Id="rId73" Type="http://schemas.openxmlformats.org/officeDocument/2006/relationships/image" Target="../media/image395.png"/><Relationship Id="rId74" Type="http://schemas.openxmlformats.org/officeDocument/2006/relationships/image" Target="../media/image396.png"/><Relationship Id="rId75" Type="http://schemas.openxmlformats.org/officeDocument/2006/relationships/image" Target="../media/image397.png"/><Relationship Id="rId76" Type="http://schemas.openxmlformats.org/officeDocument/2006/relationships/image" Target="../media/image398.png"/><Relationship Id="rId77" Type="http://schemas.openxmlformats.org/officeDocument/2006/relationships/image" Target="../media/image399.png"/><Relationship Id="rId78" Type="http://schemas.openxmlformats.org/officeDocument/2006/relationships/image" Target="../media/image400.png"/><Relationship Id="rId79" Type="http://schemas.openxmlformats.org/officeDocument/2006/relationships/image" Target="../media/image401.png"/><Relationship Id="rId80" Type="http://schemas.openxmlformats.org/officeDocument/2006/relationships/image" Target="../media/image402.png"/><Relationship Id="rId81" Type="http://schemas.openxmlformats.org/officeDocument/2006/relationships/image" Target="../media/image403.png"/><Relationship Id="rId82" Type="http://schemas.openxmlformats.org/officeDocument/2006/relationships/image" Target="../media/image404.png"/><Relationship Id="rId83" Type="http://schemas.openxmlformats.org/officeDocument/2006/relationships/image" Target="../media/image405.png"/><Relationship Id="rId84" Type="http://schemas.openxmlformats.org/officeDocument/2006/relationships/image" Target="../media/image406.png"/><Relationship Id="rId85" Type="http://schemas.openxmlformats.org/officeDocument/2006/relationships/image" Target="../media/image407.png"/><Relationship Id="rId86" Type="http://schemas.openxmlformats.org/officeDocument/2006/relationships/image" Target="../media/image408.png"/><Relationship Id="rId87" Type="http://schemas.openxmlformats.org/officeDocument/2006/relationships/image" Target="../media/image409.png"/><Relationship Id="rId88" Type="http://schemas.openxmlformats.org/officeDocument/2006/relationships/image" Target="../media/image410.png"/><Relationship Id="rId89" Type="http://schemas.openxmlformats.org/officeDocument/2006/relationships/image" Target="../media/image411.png"/><Relationship Id="rId90" Type="http://schemas.openxmlformats.org/officeDocument/2006/relationships/image" Target="../media/image412.png"/><Relationship Id="rId91" Type="http://schemas.openxmlformats.org/officeDocument/2006/relationships/image" Target="../media/image413.png"/><Relationship Id="rId92" Type="http://schemas.openxmlformats.org/officeDocument/2006/relationships/image" Target="../media/image414.png"/><Relationship Id="rId93" Type="http://schemas.openxmlformats.org/officeDocument/2006/relationships/image" Target="../media/image415.png"/><Relationship Id="rId94" Type="http://schemas.openxmlformats.org/officeDocument/2006/relationships/image" Target="../media/image416.png"/><Relationship Id="rId95" Type="http://schemas.openxmlformats.org/officeDocument/2006/relationships/image" Target="../media/image417.png"/><Relationship Id="rId96" Type="http://schemas.openxmlformats.org/officeDocument/2006/relationships/image" Target="../media/image418.png"/><Relationship Id="rId97" Type="http://schemas.openxmlformats.org/officeDocument/2006/relationships/image" Target="../media/image419.png"/><Relationship Id="rId98" Type="http://schemas.openxmlformats.org/officeDocument/2006/relationships/image" Target="../media/image420.png"/><Relationship Id="rId99" Type="http://schemas.openxmlformats.org/officeDocument/2006/relationships/image" Target="../media/image421.png"/><Relationship Id="rId100" Type="http://schemas.openxmlformats.org/officeDocument/2006/relationships/image" Target="../media/image422.png"/><Relationship Id="rId101" Type="http://schemas.openxmlformats.org/officeDocument/2006/relationships/image" Target="../media/image423.png"/><Relationship Id="rId102" Type="http://schemas.openxmlformats.org/officeDocument/2006/relationships/image" Target="../media/image424.png"/><Relationship Id="rId103" Type="http://schemas.openxmlformats.org/officeDocument/2006/relationships/image" Target="../media/image425.png"/><Relationship Id="rId104" Type="http://schemas.openxmlformats.org/officeDocument/2006/relationships/image" Target="../media/image426.png"/><Relationship Id="rId105" Type="http://schemas.openxmlformats.org/officeDocument/2006/relationships/image" Target="../media/image427.png"/><Relationship Id="rId106" Type="http://schemas.openxmlformats.org/officeDocument/2006/relationships/image" Target="../media/image428.png"/><Relationship Id="rId107" Type="http://schemas.openxmlformats.org/officeDocument/2006/relationships/image" Target="../media/image429.png"/><Relationship Id="rId108" Type="http://schemas.openxmlformats.org/officeDocument/2006/relationships/image" Target="../media/image430.png"/><Relationship Id="rId109" Type="http://schemas.openxmlformats.org/officeDocument/2006/relationships/image" Target="../media/image431.png"/><Relationship Id="rId110" Type="http://schemas.openxmlformats.org/officeDocument/2006/relationships/image" Target="../media/image432.png"/><Relationship Id="rId111" Type="http://schemas.openxmlformats.org/officeDocument/2006/relationships/image" Target="../media/image433.png"/><Relationship Id="rId112" Type="http://schemas.openxmlformats.org/officeDocument/2006/relationships/image" Target="../media/image434.png"/><Relationship Id="rId113" Type="http://schemas.openxmlformats.org/officeDocument/2006/relationships/image" Target="../media/image435.png"/><Relationship Id="rId114" Type="http://schemas.openxmlformats.org/officeDocument/2006/relationships/image" Target="../media/image436.png"/><Relationship Id="rId115" Type="http://schemas.openxmlformats.org/officeDocument/2006/relationships/image" Target="../media/image437.png"/><Relationship Id="rId116" Type="http://schemas.openxmlformats.org/officeDocument/2006/relationships/image" Target="../media/image438.png"/><Relationship Id="rId117" Type="http://schemas.openxmlformats.org/officeDocument/2006/relationships/image" Target="../media/image439.png"/><Relationship Id="rId118" Type="http://schemas.openxmlformats.org/officeDocument/2006/relationships/image" Target="../media/image440.png"/><Relationship Id="rId119" Type="http://schemas.openxmlformats.org/officeDocument/2006/relationships/image" Target="../media/image441.png"/><Relationship Id="rId120" Type="http://schemas.openxmlformats.org/officeDocument/2006/relationships/image" Target="../media/image442.png"/><Relationship Id="rId121" Type="http://schemas.openxmlformats.org/officeDocument/2006/relationships/image" Target="../media/image443.png"/><Relationship Id="rId122" Type="http://schemas.openxmlformats.org/officeDocument/2006/relationships/image" Target="../media/image444.png"/><Relationship Id="rId123" Type="http://schemas.openxmlformats.org/officeDocument/2006/relationships/image" Target="../media/image445.png"/><Relationship Id="rId124" Type="http://schemas.openxmlformats.org/officeDocument/2006/relationships/image" Target="../media/image446.png"/><Relationship Id="rId125" Type="http://schemas.openxmlformats.org/officeDocument/2006/relationships/image" Target="../media/image447.png"/><Relationship Id="rId126" Type="http://schemas.openxmlformats.org/officeDocument/2006/relationships/image" Target="../media/image448.png"/><Relationship Id="rId127" Type="http://schemas.openxmlformats.org/officeDocument/2006/relationships/image" Target="../media/image449.png"/><Relationship Id="rId128" Type="http://schemas.openxmlformats.org/officeDocument/2006/relationships/image" Target="../media/image450.png"/><Relationship Id="rId129" Type="http://schemas.openxmlformats.org/officeDocument/2006/relationships/image" Target="../media/image451.png"/><Relationship Id="rId130" Type="http://schemas.openxmlformats.org/officeDocument/2006/relationships/image" Target="../media/image452.png"/><Relationship Id="rId131" Type="http://schemas.openxmlformats.org/officeDocument/2006/relationships/image" Target="../media/image453.png"/><Relationship Id="rId132" Type="http://schemas.openxmlformats.org/officeDocument/2006/relationships/image" Target="../media/image454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Relationship Id="rId10" Type="http://schemas.openxmlformats.org/officeDocument/2006/relationships/image" Target="../media/image461.png"/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464.png"/><Relationship Id="rId14" Type="http://schemas.openxmlformats.org/officeDocument/2006/relationships/image" Target="../media/image465.png"/><Relationship Id="rId15" Type="http://schemas.openxmlformats.org/officeDocument/2006/relationships/image" Target="../media/image466.png"/><Relationship Id="rId16" Type="http://schemas.openxmlformats.org/officeDocument/2006/relationships/image" Target="../media/image467.png"/><Relationship Id="rId17" Type="http://schemas.openxmlformats.org/officeDocument/2006/relationships/image" Target="../media/image468.png"/><Relationship Id="rId18" Type="http://schemas.openxmlformats.org/officeDocument/2006/relationships/image" Target="../media/image469.png"/><Relationship Id="rId19" Type="http://schemas.openxmlformats.org/officeDocument/2006/relationships/image" Target="../media/image470.png"/><Relationship Id="rId20" Type="http://schemas.openxmlformats.org/officeDocument/2006/relationships/image" Target="../media/image471.png"/><Relationship Id="rId21" Type="http://schemas.openxmlformats.org/officeDocument/2006/relationships/image" Target="../media/image472.png"/><Relationship Id="rId22" Type="http://schemas.openxmlformats.org/officeDocument/2006/relationships/image" Target="../media/image473.png"/><Relationship Id="rId23" Type="http://schemas.openxmlformats.org/officeDocument/2006/relationships/image" Target="../media/image474.png"/><Relationship Id="rId24" Type="http://schemas.openxmlformats.org/officeDocument/2006/relationships/image" Target="../media/image475.png"/><Relationship Id="rId25" Type="http://schemas.openxmlformats.org/officeDocument/2006/relationships/image" Target="../media/image476.png"/><Relationship Id="rId26" Type="http://schemas.openxmlformats.org/officeDocument/2006/relationships/image" Target="../media/image477.png"/><Relationship Id="rId27" Type="http://schemas.openxmlformats.org/officeDocument/2006/relationships/image" Target="../media/image478.png"/><Relationship Id="rId28" Type="http://schemas.openxmlformats.org/officeDocument/2006/relationships/image" Target="../media/image479.png"/><Relationship Id="rId29" Type="http://schemas.openxmlformats.org/officeDocument/2006/relationships/image" Target="../media/image480.png"/><Relationship Id="rId30" Type="http://schemas.openxmlformats.org/officeDocument/2006/relationships/image" Target="../media/image481.png"/><Relationship Id="rId31" Type="http://schemas.openxmlformats.org/officeDocument/2006/relationships/image" Target="../media/image482.png"/><Relationship Id="rId32" Type="http://schemas.openxmlformats.org/officeDocument/2006/relationships/image" Target="../media/image483.png"/><Relationship Id="rId33" Type="http://schemas.openxmlformats.org/officeDocument/2006/relationships/image" Target="../media/image484.png"/><Relationship Id="rId34" Type="http://schemas.openxmlformats.org/officeDocument/2006/relationships/image" Target="../media/image485.png"/><Relationship Id="rId35" Type="http://schemas.openxmlformats.org/officeDocument/2006/relationships/image" Target="../media/image486.png"/><Relationship Id="rId36" Type="http://schemas.openxmlformats.org/officeDocument/2006/relationships/image" Target="../media/image487.png"/><Relationship Id="rId37" Type="http://schemas.openxmlformats.org/officeDocument/2006/relationships/image" Target="../media/image488.png"/><Relationship Id="rId38" Type="http://schemas.openxmlformats.org/officeDocument/2006/relationships/image" Target="../media/image489.png"/><Relationship Id="rId39" Type="http://schemas.openxmlformats.org/officeDocument/2006/relationships/image" Target="../media/image490.png"/><Relationship Id="rId40" Type="http://schemas.openxmlformats.org/officeDocument/2006/relationships/image" Target="../media/image491.png"/><Relationship Id="rId41" Type="http://schemas.openxmlformats.org/officeDocument/2006/relationships/image" Target="../media/image492.png"/><Relationship Id="rId42" Type="http://schemas.openxmlformats.org/officeDocument/2006/relationships/image" Target="../media/image493.png"/><Relationship Id="rId43" Type="http://schemas.openxmlformats.org/officeDocument/2006/relationships/image" Target="../media/image494.png"/><Relationship Id="rId44" Type="http://schemas.openxmlformats.org/officeDocument/2006/relationships/image" Target="../media/image495.png"/><Relationship Id="rId45" Type="http://schemas.openxmlformats.org/officeDocument/2006/relationships/image" Target="../media/image496.png"/><Relationship Id="rId46" Type="http://schemas.openxmlformats.org/officeDocument/2006/relationships/image" Target="../media/image497.png"/><Relationship Id="rId47" Type="http://schemas.openxmlformats.org/officeDocument/2006/relationships/image" Target="../media/image498.png"/><Relationship Id="rId48" Type="http://schemas.openxmlformats.org/officeDocument/2006/relationships/image" Target="../media/image499.png"/><Relationship Id="rId49" Type="http://schemas.openxmlformats.org/officeDocument/2006/relationships/image" Target="../media/image500.png"/><Relationship Id="rId50" Type="http://schemas.openxmlformats.org/officeDocument/2006/relationships/image" Target="../media/image501.png"/><Relationship Id="rId51" Type="http://schemas.openxmlformats.org/officeDocument/2006/relationships/image" Target="../media/image502.png"/><Relationship Id="rId52" Type="http://schemas.openxmlformats.org/officeDocument/2006/relationships/image" Target="../media/image503.png"/><Relationship Id="rId53" Type="http://schemas.openxmlformats.org/officeDocument/2006/relationships/image" Target="../media/image504.png"/><Relationship Id="rId54" Type="http://schemas.openxmlformats.org/officeDocument/2006/relationships/image" Target="../media/image505.png"/><Relationship Id="rId55" Type="http://schemas.openxmlformats.org/officeDocument/2006/relationships/image" Target="../media/image506.png"/><Relationship Id="rId56" Type="http://schemas.openxmlformats.org/officeDocument/2006/relationships/image" Target="../media/image507.png"/><Relationship Id="rId57" Type="http://schemas.openxmlformats.org/officeDocument/2006/relationships/image" Target="../media/image508.png"/><Relationship Id="rId58" Type="http://schemas.openxmlformats.org/officeDocument/2006/relationships/image" Target="../media/image509.png"/><Relationship Id="rId59" Type="http://schemas.openxmlformats.org/officeDocument/2006/relationships/image" Target="../media/image510.png"/><Relationship Id="rId60" Type="http://schemas.openxmlformats.org/officeDocument/2006/relationships/image" Target="../media/image511.png"/><Relationship Id="rId61" Type="http://schemas.openxmlformats.org/officeDocument/2006/relationships/image" Target="../media/image512.png"/><Relationship Id="rId62" Type="http://schemas.openxmlformats.org/officeDocument/2006/relationships/image" Target="../media/image513.png"/><Relationship Id="rId63" Type="http://schemas.openxmlformats.org/officeDocument/2006/relationships/image" Target="../media/image514.png"/><Relationship Id="rId64" Type="http://schemas.openxmlformats.org/officeDocument/2006/relationships/image" Target="../media/image515.png"/><Relationship Id="rId65" Type="http://schemas.openxmlformats.org/officeDocument/2006/relationships/image" Target="../media/image516.png"/><Relationship Id="rId66" Type="http://schemas.openxmlformats.org/officeDocument/2006/relationships/image" Target="../media/image517.png"/><Relationship Id="rId67" Type="http://schemas.openxmlformats.org/officeDocument/2006/relationships/image" Target="../media/image518.png"/><Relationship Id="rId68" Type="http://schemas.openxmlformats.org/officeDocument/2006/relationships/image" Target="../media/image519.png"/><Relationship Id="rId69" Type="http://schemas.openxmlformats.org/officeDocument/2006/relationships/image" Target="../media/image520.png"/><Relationship Id="rId70" Type="http://schemas.openxmlformats.org/officeDocument/2006/relationships/image" Target="../media/image521.png"/><Relationship Id="rId71" Type="http://schemas.openxmlformats.org/officeDocument/2006/relationships/image" Target="../media/image522.png"/><Relationship Id="rId72" Type="http://schemas.openxmlformats.org/officeDocument/2006/relationships/image" Target="../media/image523.png"/><Relationship Id="rId73" Type="http://schemas.openxmlformats.org/officeDocument/2006/relationships/image" Target="../media/image524.png"/><Relationship Id="rId74" Type="http://schemas.openxmlformats.org/officeDocument/2006/relationships/image" Target="../media/image525.png"/><Relationship Id="rId75" Type="http://schemas.openxmlformats.org/officeDocument/2006/relationships/image" Target="../media/image526.png"/><Relationship Id="rId76" Type="http://schemas.openxmlformats.org/officeDocument/2006/relationships/image" Target="../media/image527.png"/><Relationship Id="rId77" Type="http://schemas.openxmlformats.org/officeDocument/2006/relationships/image" Target="../media/image528.png"/><Relationship Id="rId78" Type="http://schemas.openxmlformats.org/officeDocument/2006/relationships/image" Target="../media/image529.png"/><Relationship Id="rId79" Type="http://schemas.openxmlformats.org/officeDocument/2006/relationships/image" Target="../media/image530.png"/><Relationship Id="rId80" Type="http://schemas.openxmlformats.org/officeDocument/2006/relationships/image" Target="../media/image531.png"/><Relationship Id="rId81" Type="http://schemas.openxmlformats.org/officeDocument/2006/relationships/image" Target="../media/image532.png"/><Relationship Id="rId82" Type="http://schemas.openxmlformats.org/officeDocument/2006/relationships/image" Target="../media/image533.png"/><Relationship Id="rId83" Type="http://schemas.openxmlformats.org/officeDocument/2006/relationships/image" Target="../media/image534.png"/><Relationship Id="rId84" Type="http://schemas.openxmlformats.org/officeDocument/2006/relationships/image" Target="../media/image535.png"/><Relationship Id="rId85" Type="http://schemas.openxmlformats.org/officeDocument/2006/relationships/image" Target="../media/image536.png"/><Relationship Id="rId86" Type="http://schemas.openxmlformats.org/officeDocument/2006/relationships/image" Target="../media/image537.png"/><Relationship Id="rId87" Type="http://schemas.openxmlformats.org/officeDocument/2006/relationships/image" Target="../media/image538.png"/><Relationship Id="rId88" Type="http://schemas.openxmlformats.org/officeDocument/2006/relationships/image" Target="../media/image539.png"/><Relationship Id="rId89" Type="http://schemas.openxmlformats.org/officeDocument/2006/relationships/image" Target="../media/image540.png"/><Relationship Id="rId90" Type="http://schemas.openxmlformats.org/officeDocument/2006/relationships/image" Target="../media/image541.png"/><Relationship Id="rId91" Type="http://schemas.openxmlformats.org/officeDocument/2006/relationships/image" Target="../media/image542.png"/><Relationship Id="rId92" Type="http://schemas.openxmlformats.org/officeDocument/2006/relationships/image" Target="../media/image543.png"/><Relationship Id="rId93" Type="http://schemas.openxmlformats.org/officeDocument/2006/relationships/image" Target="../media/image544.png"/><Relationship Id="rId94" Type="http://schemas.openxmlformats.org/officeDocument/2006/relationships/image" Target="../media/image545.png"/><Relationship Id="rId95" Type="http://schemas.openxmlformats.org/officeDocument/2006/relationships/image" Target="../media/image546.png"/><Relationship Id="rId96" Type="http://schemas.openxmlformats.org/officeDocument/2006/relationships/image" Target="../media/image547.png"/><Relationship Id="rId97" Type="http://schemas.openxmlformats.org/officeDocument/2006/relationships/image" Target="../media/image548.png"/><Relationship Id="rId98" Type="http://schemas.openxmlformats.org/officeDocument/2006/relationships/image" Target="../media/image549.png"/><Relationship Id="rId99" Type="http://schemas.openxmlformats.org/officeDocument/2006/relationships/image" Target="../media/image550.png"/><Relationship Id="rId100" Type="http://schemas.openxmlformats.org/officeDocument/2006/relationships/image" Target="../media/image551.png"/><Relationship Id="rId101" Type="http://schemas.openxmlformats.org/officeDocument/2006/relationships/image" Target="../media/image552.png"/><Relationship Id="rId102" Type="http://schemas.openxmlformats.org/officeDocument/2006/relationships/image" Target="../media/image553.png"/><Relationship Id="rId103" Type="http://schemas.openxmlformats.org/officeDocument/2006/relationships/image" Target="../media/image554.png"/><Relationship Id="rId104" Type="http://schemas.openxmlformats.org/officeDocument/2006/relationships/image" Target="../media/image555.png"/><Relationship Id="rId105" Type="http://schemas.openxmlformats.org/officeDocument/2006/relationships/image" Target="../media/image556.png"/><Relationship Id="rId106" Type="http://schemas.openxmlformats.org/officeDocument/2006/relationships/image" Target="../media/image557.png"/><Relationship Id="rId107" Type="http://schemas.openxmlformats.org/officeDocument/2006/relationships/image" Target="../media/image558.png"/><Relationship Id="rId108" Type="http://schemas.openxmlformats.org/officeDocument/2006/relationships/image" Target="../media/image559.png"/><Relationship Id="rId109" Type="http://schemas.openxmlformats.org/officeDocument/2006/relationships/image" Target="../media/image560.png"/><Relationship Id="rId110" Type="http://schemas.openxmlformats.org/officeDocument/2006/relationships/image" Target="../media/image561.png"/><Relationship Id="rId111" Type="http://schemas.openxmlformats.org/officeDocument/2006/relationships/image" Target="../media/image562.png"/><Relationship Id="rId112" Type="http://schemas.openxmlformats.org/officeDocument/2006/relationships/image" Target="../media/image563.png"/><Relationship Id="rId113" Type="http://schemas.openxmlformats.org/officeDocument/2006/relationships/image" Target="../media/image564.png"/><Relationship Id="rId114" Type="http://schemas.openxmlformats.org/officeDocument/2006/relationships/image" Target="../media/image565.png"/><Relationship Id="rId115" Type="http://schemas.openxmlformats.org/officeDocument/2006/relationships/image" Target="../media/image566.png"/><Relationship Id="rId116" Type="http://schemas.openxmlformats.org/officeDocument/2006/relationships/image" Target="../media/image567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68.png"/><Relationship Id="rId5" Type="http://schemas.openxmlformats.org/officeDocument/2006/relationships/image" Target="../media/image569.png"/><Relationship Id="rId6" Type="http://schemas.openxmlformats.org/officeDocument/2006/relationships/image" Target="../media/image570.png"/><Relationship Id="rId7" Type="http://schemas.openxmlformats.org/officeDocument/2006/relationships/image" Target="../media/image571.png"/><Relationship Id="rId8" Type="http://schemas.openxmlformats.org/officeDocument/2006/relationships/image" Target="../media/image572.png"/><Relationship Id="rId9" Type="http://schemas.openxmlformats.org/officeDocument/2006/relationships/image" Target="../media/image573.png"/><Relationship Id="rId10" Type="http://schemas.openxmlformats.org/officeDocument/2006/relationships/image" Target="../media/image574.png"/><Relationship Id="rId11" Type="http://schemas.openxmlformats.org/officeDocument/2006/relationships/image" Target="../media/image575.png"/><Relationship Id="rId12" Type="http://schemas.openxmlformats.org/officeDocument/2006/relationships/image" Target="../media/image576.png"/><Relationship Id="rId13" Type="http://schemas.openxmlformats.org/officeDocument/2006/relationships/image" Target="../media/image577.png"/><Relationship Id="rId14" Type="http://schemas.openxmlformats.org/officeDocument/2006/relationships/image" Target="../media/image578.png"/><Relationship Id="rId15" Type="http://schemas.openxmlformats.org/officeDocument/2006/relationships/image" Target="../media/image579.png"/><Relationship Id="rId16" Type="http://schemas.openxmlformats.org/officeDocument/2006/relationships/image" Target="../media/image580.png"/><Relationship Id="rId17" Type="http://schemas.openxmlformats.org/officeDocument/2006/relationships/image" Target="../media/image581.png"/><Relationship Id="rId18" Type="http://schemas.openxmlformats.org/officeDocument/2006/relationships/image" Target="../media/image582.png"/><Relationship Id="rId19" Type="http://schemas.openxmlformats.org/officeDocument/2006/relationships/image" Target="../media/image583.png"/><Relationship Id="rId20" Type="http://schemas.openxmlformats.org/officeDocument/2006/relationships/image" Target="../media/image584.png"/><Relationship Id="rId21" Type="http://schemas.openxmlformats.org/officeDocument/2006/relationships/image" Target="../media/image585.png"/><Relationship Id="rId22" Type="http://schemas.openxmlformats.org/officeDocument/2006/relationships/image" Target="../media/image586.png"/><Relationship Id="rId23" Type="http://schemas.openxmlformats.org/officeDocument/2006/relationships/image" Target="../media/image587.png"/><Relationship Id="rId24" Type="http://schemas.openxmlformats.org/officeDocument/2006/relationships/image" Target="../media/image588.png"/><Relationship Id="rId25" Type="http://schemas.openxmlformats.org/officeDocument/2006/relationships/image" Target="../media/image589.png"/><Relationship Id="rId26" Type="http://schemas.openxmlformats.org/officeDocument/2006/relationships/image" Target="../media/image590.png"/><Relationship Id="rId27" Type="http://schemas.openxmlformats.org/officeDocument/2006/relationships/image" Target="../media/image591.png"/><Relationship Id="rId28" Type="http://schemas.openxmlformats.org/officeDocument/2006/relationships/image" Target="../media/image592.png"/><Relationship Id="rId29" Type="http://schemas.openxmlformats.org/officeDocument/2006/relationships/image" Target="../media/image593.png"/><Relationship Id="rId30" Type="http://schemas.openxmlformats.org/officeDocument/2006/relationships/image" Target="../media/image594.png"/><Relationship Id="rId31" Type="http://schemas.openxmlformats.org/officeDocument/2006/relationships/image" Target="../media/image595.png"/><Relationship Id="rId32" Type="http://schemas.openxmlformats.org/officeDocument/2006/relationships/image" Target="../media/image596.png"/><Relationship Id="rId33" Type="http://schemas.openxmlformats.org/officeDocument/2006/relationships/image" Target="../media/image597.png"/><Relationship Id="rId34" Type="http://schemas.openxmlformats.org/officeDocument/2006/relationships/image" Target="../media/image598.png"/><Relationship Id="rId35" Type="http://schemas.openxmlformats.org/officeDocument/2006/relationships/image" Target="../media/image599.png"/><Relationship Id="rId36" Type="http://schemas.openxmlformats.org/officeDocument/2006/relationships/image" Target="../media/image600.png"/><Relationship Id="rId37" Type="http://schemas.openxmlformats.org/officeDocument/2006/relationships/image" Target="../media/image601.png"/><Relationship Id="rId38" Type="http://schemas.openxmlformats.org/officeDocument/2006/relationships/image" Target="../media/image602.png"/><Relationship Id="rId39" Type="http://schemas.openxmlformats.org/officeDocument/2006/relationships/image" Target="../media/image603.png"/><Relationship Id="rId40" Type="http://schemas.openxmlformats.org/officeDocument/2006/relationships/image" Target="../media/image604.png"/><Relationship Id="rId41" Type="http://schemas.openxmlformats.org/officeDocument/2006/relationships/image" Target="../media/image605.png"/><Relationship Id="rId42" Type="http://schemas.openxmlformats.org/officeDocument/2006/relationships/image" Target="../media/image606.png"/><Relationship Id="rId43" Type="http://schemas.openxmlformats.org/officeDocument/2006/relationships/image" Target="../media/image607.png"/><Relationship Id="rId44" Type="http://schemas.openxmlformats.org/officeDocument/2006/relationships/image" Target="../media/image608.png"/><Relationship Id="rId45" Type="http://schemas.openxmlformats.org/officeDocument/2006/relationships/image" Target="../media/image609.png"/><Relationship Id="rId46" Type="http://schemas.openxmlformats.org/officeDocument/2006/relationships/image" Target="../media/image610.png"/><Relationship Id="rId47" Type="http://schemas.openxmlformats.org/officeDocument/2006/relationships/image" Target="../media/image611.png"/><Relationship Id="rId48" Type="http://schemas.openxmlformats.org/officeDocument/2006/relationships/image" Target="../media/image612.png"/><Relationship Id="rId49" Type="http://schemas.openxmlformats.org/officeDocument/2006/relationships/image" Target="../media/image613.png"/><Relationship Id="rId50" Type="http://schemas.openxmlformats.org/officeDocument/2006/relationships/image" Target="../media/image614.png"/><Relationship Id="rId51" Type="http://schemas.openxmlformats.org/officeDocument/2006/relationships/image" Target="../media/image615.png"/><Relationship Id="rId52" Type="http://schemas.openxmlformats.org/officeDocument/2006/relationships/image" Target="../media/image616.png"/><Relationship Id="rId53" Type="http://schemas.openxmlformats.org/officeDocument/2006/relationships/image" Target="../media/image617.png"/><Relationship Id="rId54" Type="http://schemas.openxmlformats.org/officeDocument/2006/relationships/image" Target="../media/image618.png"/><Relationship Id="rId55" Type="http://schemas.openxmlformats.org/officeDocument/2006/relationships/image" Target="../media/image619.png"/><Relationship Id="rId56" Type="http://schemas.openxmlformats.org/officeDocument/2006/relationships/image" Target="../media/image620.png"/><Relationship Id="rId57" Type="http://schemas.openxmlformats.org/officeDocument/2006/relationships/image" Target="../media/image621.png"/><Relationship Id="rId58" Type="http://schemas.openxmlformats.org/officeDocument/2006/relationships/image" Target="../media/image622.png"/><Relationship Id="rId59" Type="http://schemas.openxmlformats.org/officeDocument/2006/relationships/image" Target="../media/image623.png"/><Relationship Id="rId60" Type="http://schemas.openxmlformats.org/officeDocument/2006/relationships/image" Target="../media/image624.png"/><Relationship Id="rId61" Type="http://schemas.openxmlformats.org/officeDocument/2006/relationships/image" Target="../media/image625.png"/><Relationship Id="rId62" Type="http://schemas.openxmlformats.org/officeDocument/2006/relationships/image" Target="../media/image626.png"/><Relationship Id="rId63" Type="http://schemas.openxmlformats.org/officeDocument/2006/relationships/image" Target="../media/image627.png"/><Relationship Id="rId64" Type="http://schemas.openxmlformats.org/officeDocument/2006/relationships/image" Target="../media/image628.png"/><Relationship Id="rId65" Type="http://schemas.openxmlformats.org/officeDocument/2006/relationships/image" Target="../media/image629.png"/><Relationship Id="rId66" Type="http://schemas.openxmlformats.org/officeDocument/2006/relationships/image" Target="../media/image630.png"/><Relationship Id="rId67" Type="http://schemas.openxmlformats.org/officeDocument/2006/relationships/image" Target="../media/image631.png"/><Relationship Id="rId68" Type="http://schemas.openxmlformats.org/officeDocument/2006/relationships/image" Target="../media/image632.png"/><Relationship Id="rId69" Type="http://schemas.openxmlformats.org/officeDocument/2006/relationships/image" Target="../media/image633.png"/><Relationship Id="rId70" Type="http://schemas.openxmlformats.org/officeDocument/2006/relationships/image" Target="../media/image634.png"/><Relationship Id="rId71" Type="http://schemas.openxmlformats.org/officeDocument/2006/relationships/image" Target="../media/image635.png"/><Relationship Id="rId72" Type="http://schemas.openxmlformats.org/officeDocument/2006/relationships/image" Target="../media/image636.png"/><Relationship Id="rId73" Type="http://schemas.openxmlformats.org/officeDocument/2006/relationships/image" Target="../media/image637.png"/><Relationship Id="rId74" Type="http://schemas.openxmlformats.org/officeDocument/2006/relationships/image" Target="../media/image638.png"/><Relationship Id="rId75" Type="http://schemas.openxmlformats.org/officeDocument/2006/relationships/image" Target="../media/image639.png"/><Relationship Id="rId76" Type="http://schemas.openxmlformats.org/officeDocument/2006/relationships/image" Target="../media/image640.png"/><Relationship Id="rId77" Type="http://schemas.openxmlformats.org/officeDocument/2006/relationships/image" Target="../media/image641.png"/><Relationship Id="rId78" Type="http://schemas.openxmlformats.org/officeDocument/2006/relationships/image" Target="../media/image642.png"/><Relationship Id="rId79" Type="http://schemas.openxmlformats.org/officeDocument/2006/relationships/image" Target="../media/image643.png"/><Relationship Id="rId80" Type="http://schemas.openxmlformats.org/officeDocument/2006/relationships/image" Target="../media/image644.png"/><Relationship Id="rId81" Type="http://schemas.openxmlformats.org/officeDocument/2006/relationships/image" Target="../media/image645.png"/><Relationship Id="rId82" Type="http://schemas.openxmlformats.org/officeDocument/2006/relationships/image" Target="../media/image646.png"/><Relationship Id="rId83" Type="http://schemas.openxmlformats.org/officeDocument/2006/relationships/image" Target="../media/image647.png"/><Relationship Id="rId84" Type="http://schemas.openxmlformats.org/officeDocument/2006/relationships/image" Target="../media/image648.png"/><Relationship Id="rId85" Type="http://schemas.openxmlformats.org/officeDocument/2006/relationships/image" Target="../media/image649.png"/><Relationship Id="rId86" Type="http://schemas.openxmlformats.org/officeDocument/2006/relationships/image" Target="../media/image650.png"/><Relationship Id="rId87" Type="http://schemas.openxmlformats.org/officeDocument/2006/relationships/image" Target="../media/image651.png"/><Relationship Id="rId88" Type="http://schemas.openxmlformats.org/officeDocument/2006/relationships/image" Target="../media/image652.png"/><Relationship Id="rId89" Type="http://schemas.openxmlformats.org/officeDocument/2006/relationships/image" Target="../media/image653.png"/><Relationship Id="rId90" Type="http://schemas.openxmlformats.org/officeDocument/2006/relationships/image" Target="../media/image654.png"/><Relationship Id="rId91" Type="http://schemas.openxmlformats.org/officeDocument/2006/relationships/image" Target="../media/image655.png"/><Relationship Id="rId92" Type="http://schemas.openxmlformats.org/officeDocument/2006/relationships/image" Target="../media/image656.png"/><Relationship Id="rId93" Type="http://schemas.openxmlformats.org/officeDocument/2006/relationships/image" Target="../media/image657.png"/><Relationship Id="rId94" Type="http://schemas.openxmlformats.org/officeDocument/2006/relationships/image" Target="../media/image658.png"/><Relationship Id="rId95" Type="http://schemas.openxmlformats.org/officeDocument/2006/relationships/image" Target="../media/image659.png"/><Relationship Id="rId96" Type="http://schemas.openxmlformats.org/officeDocument/2006/relationships/image" Target="../media/image660.png"/><Relationship Id="rId97" Type="http://schemas.openxmlformats.org/officeDocument/2006/relationships/image" Target="../media/image661.png"/><Relationship Id="rId98" Type="http://schemas.openxmlformats.org/officeDocument/2006/relationships/image" Target="../media/image662.png"/><Relationship Id="rId99" Type="http://schemas.openxmlformats.org/officeDocument/2006/relationships/image" Target="../media/image663.png"/><Relationship Id="rId100" Type="http://schemas.openxmlformats.org/officeDocument/2006/relationships/image" Target="../media/image664.png"/><Relationship Id="rId101" Type="http://schemas.openxmlformats.org/officeDocument/2006/relationships/image" Target="../media/image665.png"/><Relationship Id="rId102" Type="http://schemas.openxmlformats.org/officeDocument/2006/relationships/image" Target="../media/image666.png"/><Relationship Id="rId103" Type="http://schemas.openxmlformats.org/officeDocument/2006/relationships/image" Target="../media/image667.png"/><Relationship Id="rId104" Type="http://schemas.openxmlformats.org/officeDocument/2006/relationships/image" Target="../media/image668.png"/><Relationship Id="rId105" Type="http://schemas.openxmlformats.org/officeDocument/2006/relationships/image" Target="../media/image562.png"/><Relationship Id="rId106" Type="http://schemas.openxmlformats.org/officeDocument/2006/relationships/image" Target="../media/image669.png"/><Relationship Id="rId107" Type="http://schemas.openxmlformats.org/officeDocument/2006/relationships/image" Target="../media/image670.png"/><Relationship Id="rId108" Type="http://schemas.openxmlformats.org/officeDocument/2006/relationships/image" Target="../media/image671.png"/><Relationship Id="rId109" Type="http://schemas.openxmlformats.org/officeDocument/2006/relationships/image" Target="../media/image672.png"/><Relationship Id="rId110" Type="http://schemas.openxmlformats.org/officeDocument/2006/relationships/image" Target="../media/image673.png"/><Relationship Id="rId111" Type="http://schemas.openxmlformats.org/officeDocument/2006/relationships/image" Target="../media/image674.png"/><Relationship Id="rId112" Type="http://schemas.openxmlformats.org/officeDocument/2006/relationships/image" Target="../media/image675.png"/><Relationship Id="rId113" Type="http://schemas.openxmlformats.org/officeDocument/2006/relationships/image" Target="../media/image676.png"/><Relationship Id="rId114" Type="http://schemas.openxmlformats.org/officeDocument/2006/relationships/image" Target="../media/image677.png"/><Relationship Id="rId115" Type="http://schemas.openxmlformats.org/officeDocument/2006/relationships/image" Target="../media/image678.png"/><Relationship Id="rId116" Type="http://schemas.openxmlformats.org/officeDocument/2006/relationships/image" Target="../media/image679.png"/><Relationship Id="rId117" Type="http://schemas.openxmlformats.org/officeDocument/2006/relationships/image" Target="../media/image680.png"/><Relationship Id="rId118" Type="http://schemas.openxmlformats.org/officeDocument/2006/relationships/image" Target="../media/image681.png"/><Relationship Id="rId119" Type="http://schemas.openxmlformats.org/officeDocument/2006/relationships/image" Target="../media/image682.png"/><Relationship Id="rId120" Type="http://schemas.openxmlformats.org/officeDocument/2006/relationships/image" Target="../media/image683.png"/><Relationship Id="rId121" Type="http://schemas.openxmlformats.org/officeDocument/2006/relationships/image" Target="../media/image684.png"/><Relationship Id="rId122" Type="http://schemas.openxmlformats.org/officeDocument/2006/relationships/image" Target="../media/image685.png"/><Relationship Id="rId123" Type="http://schemas.openxmlformats.org/officeDocument/2006/relationships/image" Target="../media/image686.png"/><Relationship Id="rId124" Type="http://schemas.openxmlformats.org/officeDocument/2006/relationships/image" Target="../media/image687.png"/><Relationship Id="rId125" Type="http://schemas.openxmlformats.org/officeDocument/2006/relationships/image" Target="../media/image688.png"/><Relationship Id="rId126" Type="http://schemas.openxmlformats.org/officeDocument/2006/relationships/image" Target="../media/image689.png"/><Relationship Id="rId127" Type="http://schemas.openxmlformats.org/officeDocument/2006/relationships/image" Target="../media/image690.png"/><Relationship Id="rId128" Type="http://schemas.openxmlformats.org/officeDocument/2006/relationships/image" Target="../media/image691.png"/><Relationship Id="rId129" Type="http://schemas.openxmlformats.org/officeDocument/2006/relationships/image" Target="../media/image692.png"/><Relationship Id="rId130" Type="http://schemas.openxmlformats.org/officeDocument/2006/relationships/image" Target="../media/image693.png"/><Relationship Id="rId131" Type="http://schemas.openxmlformats.org/officeDocument/2006/relationships/image" Target="../media/image694.png"/><Relationship Id="rId132" Type="http://schemas.openxmlformats.org/officeDocument/2006/relationships/image" Target="../media/image695.png"/><Relationship Id="rId133" Type="http://schemas.openxmlformats.org/officeDocument/2006/relationships/image" Target="../media/image696.png"/><Relationship Id="rId134" Type="http://schemas.openxmlformats.org/officeDocument/2006/relationships/image" Target="../media/image697.png"/><Relationship Id="rId135" Type="http://schemas.openxmlformats.org/officeDocument/2006/relationships/image" Target="../media/image698.png"/><Relationship Id="rId136" Type="http://schemas.openxmlformats.org/officeDocument/2006/relationships/image" Target="../media/image699.png"/><Relationship Id="rId137" Type="http://schemas.openxmlformats.org/officeDocument/2006/relationships/image" Target="../media/image700.png"/><Relationship Id="rId138" Type="http://schemas.openxmlformats.org/officeDocument/2006/relationships/image" Target="../media/image701.png"/><Relationship Id="rId139" Type="http://schemas.openxmlformats.org/officeDocument/2006/relationships/image" Target="../media/image702.png"/><Relationship Id="rId140" Type="http://schemas.openxmlformats.org/officeDocument/2006/relationships/image" Target="../media/image703.png"/><Relationship Id="rId141" Type="http://schemas.openxmlformats.org/officeDocument/2006/relationships/image" Target="../media/image704.png"/><Relationship Id="rId142" Type="http://schemas.openxmlformats.org/officeDocument/2006/relationships/image" Target="../media/image705.png"/><Relationship Id="rId143" Type="http://schemas.openxmlformats.org/officeDocument/2006/relationships/image" Target="../media/image706.png"/><Relationship Id="rId144" Type="http://schemas.openxmlformats.org/officeDocument/2006/relationships/image" Target="../media/image707.png"/><Relationship Id="rId145" Type="http://schemas.openxmlformats.org/officeDocument/2006/relationships/image" Target="../media/image708.png"/><Relationship Id="rId146" Type="http://schemas.openxmlformats.org/officeDocument/2006/relationships/image" Target="../media/image709.png"/><Relationship Id="rId147" Type="http://schemas.openxmlformats.org/officeDocument/2006/relationships/image" Target="../media/image710.png"/><Relationship Id="rId148" Type="http://schemas.openxmlformats.org/officeDocument/2006/relationships/image" Target="../media/image711.png"/><Relationship Id="rId149" Type="http://schemas.openxmlformats.org/officeDocument/2006/relationships/image" Target="../media/image712.png"/><Relationship Id="rId150" Type="http://schemas.openxmlformats.org/officeDocument/2006/relationships/image" Target="../media/image713.png"/><Relationship Id="rId151" Type="http://schemas.openxmlformats.org/officeDocument/2006/relationships/image" Target="../media/image714.png"/><Relationship Id="rId152" Type="http://schemas.openxmlformats.org/officeDocument/2006/relationships/image" Target="../media/image715.png"/><Relationship Id="rId153" Type="http://schemas.openxmlformats.org/officeDocument/2006/relationships/image" Target="../media/image716.png"/><Relationship Id="rId154" Type="http://schemas.openxmlformats.org/officeDocument/2006/relationships/image" Target="../media/image717.png"/><Relationship Id="rId155" Type="http://schemas.openxmlformats.org/officeDocument/2006/relationships/image" Target="../media/image718.png"/><Relationship Id="rId156" Type="http://schemas.openxmlformats.org/officeDocument/2006/relationships/image" Target="../media/image719.png"/><Relationship Id="rId157" Type="http://schemas.openxmlformats.org/officeDocument/2006/relationships/image" Target="../media/image720.png"/><Relationship Id="rId158" Type="http://schemas.openxmlformats.org/officeDocument/2006/relationships/image" Target="../media/image721.png"/><Relationship Id="rId159" Type="http://schemas.openxmlformats.org/officeDocument/2006/relationships/image" Target="../media/image722.png"/><Relationship Id="rId160" Type="http://schemas.openxmlformats.org/officeDocument/2006/relationships/image" Target="../media/image723.png"/><Relationship Id="rId161" Type="http://schemas.openxmlformats.org/officeDocument/2006/relationships/image" Target="../media/image724.png"/><Relationship Id="rId162" Type="http://schemas.openxmlformats.org/officeDocument/2006/relationships/image" Target="../media/image725.png"/><Relationship Id="rId163" Type="http://schemas.openxmlformats.org/officeDocument/2006/relationships/image" Target="../media/image726.png"/><Relationship Id="rId164" Type="http://schemas.openxmlformats.org/officeDocument/2006/relationships/image" Target="../media/image727.png"/><Relationship Id="rId165" Type="http://schemas.openxmlformats.org/officeDocument/2006/relationships/image" Target="../media/image728.png"/><Relationship Id="rId166" Type="http://schemas.openxmlformats.org/officeDocument/2006/relationships/image" Target="../media/image729.png"/><Relationship Id="rId167" Type="http://schemas.openxmlformats.org/officeDocument/2006/relationships/image" Target="../media/image730.png"/><Relationship Id="rId168" Type="http://schemas.openxmlformats.org/officeDocument/2006/relationships/image" Target="../media/image731.png"/><Relationship Id="rId169" Type="http://schemas.openxmlformats.org/officeDocument/2006/relationships/image" Target="../media/image732.png"/><Relationship Id="rId170" Type="http://schemas.openxmlformats.org/officeDocument/2006/relationships/image" Target="../media/image733.png"/><Relationship Id="rId171" Type="http://schemas.openxmlformats.org/officeDocument/2006/relationships/image" Target="../media/image734.png"/><Relationship Id="rId172" Type="http://schemas.openxmlformats.org/officeDocument/2006/relationships/image" Target="../media/image735.png"/><Relationship Id="rId173" Type="http://schemas.openxmlformats.org/officeDocument/2006/relationships/image" Target="../media/image736.png"/><Relationship Id="rId174" Type="http://schemas.openxmlformats.org/officeDocument/2006/relationships/image" Target="../media/image737.png"/><Relationship Id="rId175" Type="http://schemas.openxmlformats.org/officeDocument/2006/relationships/image" Target="../media/image738.png"/><Relationship Id="rId176" Type="http://schemas.openxmlformats.org/officeDocument/2006/relationships/image" Target="../media/image739.png"/><Relationship Id="rId177" Type="http://schemas.openxmlformats.org/officeDocument/2006/relationships/image" Target="../media/image740.png"/><Relationship Id="rId178" Type="http://schemas.openxmlformats.org/officeDocument/2006/relationships/image" Target="../media/image741.png"/><Relationship Id="rId179" Type="http://schemas.openxmlformats.org/officeDocument/2006/relationships/image" Target="../media/image742.png"/><Relationship Id="rId180" Type="http://schemas.openxmlformats.org/officeDocument/2006/relationships/image" Target="../media/image743.png"/><Relationship Id="rId181" Type="http://schemas.openxmlformats.org/officeDocument/2006/relationships/image" Target="../media/image744.png"/><Relationship Id="rId182" Type="http://schemas.openxmlformats.org/officeDocument/2006/relationships/image" Target="../media/image745.png"/><Relationship Id="rId183" Type="http://schemas.openxmlformats.org/officeDocument/2006/relationships/image" Target="../media/image746.png"/><Relationship Id="rId184" Type="http://schemas.openxmlformats.org/officeDocument/2006/relationships/image" Target="../media/image747.png"/><Relationship Id="rId185" Type="http://schemas.openxmlformats.org/officeDocument/2006/relationships/image" Target="../media/image748.png"/><Relationship Id="rId186" Type="http://schemas.openxmlformats.org/officeDocument/2006/relationships/image" Target="../media/image749.png"/><Relationship Id="rId187" Type="http://schemas.openxmlformats.org/officeDocument/2006/relationships/image" Target="../media/image750.png"/><Relationship Id="rId188" Type="http://schemas.openxmlformats.org/officeDocument/2006/relationships/image" Target="../media/image751.png"/><Relationship Id="rId189" Type="http://schemas.openxmlformats.org/officeDocument/2006/relationships/image" Target="../media/image752.png"/><Relationship Id="rId190" Type="http://schemas.openxmlformats.org/officeDocument/2006/relationships/image" Target="../media/image753.png"/><Relationship Id="rId191" Type="http://schemas.openxmlformats.org/officeDocument/2006/relationships/image" Target="../media/image754.png"/><Relationship Id="rId192" Type="http://schemas.openxmlformats.org/officeDocument/2006/relationships/image" Target="../media/image755.png"/><Relationship Id="rId193" Type="http://schemas.openxmlformats.org/officeDocument/2006/relationships/image" Target="../media/image756.png"/><Relationship Id="rId194" Type="http://schemas.openxmlformats.org/officeDocument/2006/relationships/image" Target="../media/image757.png"/><Relationship Id="rId195" Type="http://schemas.openxmlformats.org/officeDocument/2006/relationships/image" Target="../media/image758.png"/><Relationship Id="rId196" Type="http://schemas.openxmlformats.org/officeDocument/2006/relationships/image" Target="../media/image759.png"/><Relationship Id="rId197" Type="http://schemas.openxmlformats.org/officeDocument/2006/relationships/image" Target="../media/image760.png"/><Relationship Id="rId198" Type="http://schemas.openxmlformats.org/officeDocument/2006/relationships/image" Target="../media/image761.png"/><Relationship Id="rId199" Type="http://schemas.openxmlformats.org/officeDocument/2006/relationships/image" Target="../media/image762.png"/><Relationship Id="rId200" Type="http://schemas.openxmlformats.org/officeDocument/2006/relationships/image" Target="../media/image763.png"/><Relationship Id="rId201" Type="http://schemas.openxmlformats.org/officeDocument/2006/relationships/image" Target="../media/image764.png"/><Relationship Id="rId202" Type="http://schemas.openxmlformats.org/officeDocument/2006/relationships/image" Target="../media/image765.png"/><Relationship Id="rId203" Type="http://schemas.openxmlformats.org/officeDocument/2006/relationships/image" Target="../media/image766.png"/><Relationship Id="rId204" Type="http://schemas.openxmlformats.org/officeDocument/2006/relationships/image" Target="../media/image767.png"/><Relationship Id="rId205" Type="http://schemas.openxmlformats.org/officeDocument/2006/relationships/image" Target="../media/image768.png"/><Relationship Id="rId206" Type="http://schemas.openxmlformats.org/officeDocument/2006/relationships/image" Target="../media/image769.png"/><Relationship Id="rId207" Type="http://schemas.openxmlformats.org/officeDocument/2006/relationships/image" Target="../media/image770.png"/><Relationship Id="rId208" Type="http://schemas.openxmlformats.org/officeDocument/2006/relationships/image" Target="../media/image771.png"/><Relationship Id="rId209" Type="http://schemas.openxmlformats.org/officeDocument/2006/relationships/image" Target="../media/image772.png"/><Relationship Id="rId210" Type="http://schemas.openxmlformats.org/officeDocument/2006/relationships/image" Target="../media/image773.png"/><Relationship Id="rId211" Type="http://schemas.openxmlformats.org/officeDocument/2006/relationships/image" Target="../media/image774.png"/><Relationship Id="rId212" Type="http://schemas.openxmlformats.org/officeDocument/2006/relationships/image" Target="../media/image775.png"/><Relationship Id="rId213" Type="http://schemas.openxmlformats.org/officeDocument/2006/relationships/image" Target="../media/image776.png"/><Relationship Id="rId214" Type="http://schemas.openxmlformats.org/officeDocument/2006/relationships/image" Target="../media/image777.png"/><Relationship Id="rId215" Type="http://schemas.openxmlformats.org/officeDocument/2006/relationships/image" Target="../media/image778.png"/><Relationship Id="rId216" Type="http://schemas.openxmlformats.org/officeDocument/2006/relationships/image" Target="../media/image779.png"/><Relationship Id="rId217" Type="http://schemas.openxmlformats.org/officeDocument/2006/relationships/image" Target="../media/image780.png"/><Relationship Id="rId218" Type="http://schemas.openxmlformats.org/officeDocument/2006/relationships/image" Target="../media/image781.png"/><Relationship Id="rId219" Type="http://schemas.openxmlformats.org/officeDocument/2006/relationships/image" Target="../media/image782.png"/><Relationship Id="rId220" Type="http://schemas.openxmlformats.org/officeDocument/2006/relationships/image" Target="../media/image783.png"/><Relationship Id="rId221" Type="http://schemas.openxmlformats.org/officeDocument/2006/relationships/image" Target="../media/image784.png"/><Relationship Id="rId222" Type="http://schemas.openxmlformats.org/officeDocument/2006/relationships/image" Target="../media/image785.png"/><Relationship Id="rId223" Type="http://schemas.openxmlformats.org/officeDocument/2006/relationships/image" Target="../media/image786.png"/><Relationship Id="rId224" Type="http://schemas.openxmlformats.org/officeDocument/2006/relationships/image" Target="../media/image787.png"/><Relationship Id="rId225" Type="http://schemas.openxmlformats.org/officeDocument/2006/relationships/image" Target="../media/image78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78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>
          <a:xfrm>
            <a:off x="11418327" y="6356362"/>
            <a:ext cx="702819" cy="365125"/>
          </a:xfrm>
        </p:spPr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10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>
          <a:xfrm>
            <a:off x="371214" y="449787"/>
            <a:ext cx="9862734" cy="376138"/>
          </a:xfrm>
        </p:spPr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35" name="Прямоугольник с двумя учесеченными противолежащими углами 34"/>
          <p:cNvSpPr/>
          <p:nvPr/>
        </p:nvSpPr>
        <p:spPr bwMode="auto"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37" name="Текст 8"/>
          <p:cNvSpPr>
            <a:spLocks noGrp="1"/>
          </p:cNvSpPr>
          <p:nvPr>
            <p:ph type="body" sz="quarter" idx="27"/>
          </p:nvPr>
        </p:nvSpPr>
        <p:spPr bwMode="auto">
          <a:xfrm>
            <a:off x="840513" y="1708397"/>
            <a:ext cx="4425822" cy="934263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ru-RU"/>
              <a:t>Расскажите, как вы собрались, участвовали ли вместе в прошлых хакатонах или проектах, интересные факты о команде.</a:t>
            </a:r>
            <a:endParaRPr/>
          </a:p>
        </p:txBody>
      </p:sp>
      <p:sp>
        <p:nvSpPr>
          <p:cNvPr id="38" name="Текст 8"/>
          <p:cNvSpPr txBox="1"/>
          <p:nvPr/>
        </p:nvSpPr>
        <p:spPr bwMode="auto"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Краткая история команды:</a:t>
            </a:r>
            <a:endParaRPr/>
          </a:p>
        </p:txBody>
      </p:sp>
      <p:sp>
        <p:nvSpPr>
          <p:cNvPr id="39" name="Прямоугольник с двумя учесеченными противолежащими углами 38"/>
          <p:cNvSpPr/>
          <p:nvPr/>
        </p:nvSpPr>
        <p:spPr bwMode="auto"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40" name="Текст 8"/>
          <p:cNvSpPr txBox="1"/>
          <p:nvPr/>
        </p:nvSpPr>
        <p:spPr bwMode="auto"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/>
              <a:t>Расскажите о самых интересных или сложных моментах в процессе</a:t>
            </a:r>
            <a:r>
              <a:rPr lang="en-US"/>
              <a:t> </a:t>
            </a:r>
            <a:r>
              <a:rPr lang="ru-RU"/>
              <a:t>разработки и как команда с ними справилась.</a:t>
            </a:r>
            <a:endParaRPr lang="en-US"/>
          </a:p>
          <a:p>
            <a:pPr marL="0" indent="0" algn="ctr">
              <a:buNone/>
              <a:defRPr/>
            </a:pPr>
            <a:r>
              <a:rPr lang="ru-RU"/>
              <a:t>Здесь можете поделиться в том числе и личными историями,</a:t>
            </a:r>
            <a:r>
              <a:rPr lang="en-US"/>
              <a:t> </a:t>
            </a:r>
            <a:br>
              <a:rPr lang="en-US"/>
            </a:br>
            <a:r>
              <a:rPr lang="ru-RU"/>
              <a:t>которые повлияли на ход вашего участия в хакатоне.</a:t>
            </a:r>
            <a:endParaRPr/>
          </a:p>
        </p:txBody>
      </p:sp>
      <p:sp>
        <p:nvSpPr>
          <p:cNvPr id="41" name="Текст 8"/>
          <p:cNvSpPr txBox="1"/>
          <p:nvPr/>
        </p:nvSpPr>
        <p:spPr bwMode="auto"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С какими основными сложностями или вызовами </a:t>
            </a:r>
            <a:endParaRPr/>
          </a:p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вы столкнулись и как их преодолели?</a:t>
            </a:r>
            <a:endParaRPr/>
          </a:p>
        </p:txBody>
      </p:sp>
      <p:sp>
        <p:nvSpPr>
          <p:cNvPr id="42" name="Прямоугольник с двумя учесеченными противолежащими углами 41"/>
          <p:cNvSpPr/>
          <p:nvPr/>
        </p:nvSpPr>
        <p:spPr bwMode="auto"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43" name="Текст 8"/>
          <p:cNvSpPr txBox="1"/>
          <p:nvPr/>
        </p:nvSpPr>
        <p:spPr bwMode="auto"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/>
              <a:t>Что вас вдохновило или заинтересовало в этой проблеме?</a:t>
            </a:r>
            <a:endParaRPr/>
          </a:p>
        </p:txBody>
      </p:sp>
      <p:sp>
        <p:nvSpPr>
          <p:cNvPr id="44" name="Текст 8"/>
          <p:cNvSpPr txBox="1"/>
          <p:nvPr/>
        </p:nvSpPr>
        <p:spPr bwMode="auto"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11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rgbClr val="F9257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9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4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3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5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4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7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4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 bwMode="auto">
          <a:xfrm>
            <a:off x="357650" y="421226"/>
            <a:ext cx="9862734" cy="37613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5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5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5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/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 bwMode="auto"/>
      </p:sp>
      <p:sp>
        <p:nvSpPr>
          <p:cNvPr id="5" name="Рисунок 4"/>
          <p:cNvSpPr>
            <a:spLocks noGrp="1"/>
          </p:cNvSpPr>
          <p:nvPr>
            <p:ph type="pic" sz="quarter" idx="12"/>
          </p:nvPr>
        </p:nvSpPr>
        <p:spPr bwMode="auto"/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633200" y="6356350"/>
            <a:ext cx="558800" cy="365125"/>
          </a:xfrm>
        </p:spPr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13</a:t>
            </a:fld>
            <a:endParaRPr lang="ru-RU"/>
          </a:p>
        </p:txBody>
      </p:sp>
      <p:sp>
        <p:nvSpPr>
          <p:cNvPr id="12" name="Треугольник 11"/>
          <p:cNvSpPr/>
          <p:nvPr/>
        </p:nvSpPr>
        <p:spPr bwMode="auto">
          <a:xfrm rot="5400000">
            <a:off x="6247625" y="1579967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/>
          <p:cNvSpPr/>
          <p:nvPr/>
        </p:nvSpPr>
        <p:spPr bwMode="auto">
          <a:xfrm rot="5400000">
            <a:off x="6247624" y="2398820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/>
          <p:cNvSpPr/>
          <p:nvPr/>
        </p:nvSpPr>
        <p:spPr bwMode="auto">
          <a:xfrm rot="5400000">
            <a:off x="6247624" y="3217673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/>
          <p:cNvSpPr/>
          <p:nvPr/>
        </p:nvSpPr>
        <p:spPr bwMode="auto">
          <a:xfrm rot="5400000">
            <a:off x="6247624" y="4049738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/>
          <p:cNvSpPr/>
          <p:nvPr/>
        </p:nvSpPr>
        <p:spPr bwMode="auto">
          <a:xfrm rot="5400000">
            <a:off x="6247624" y="4906748"/>
            <a:ext cx="226577" cy="218836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2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4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graphicFrame>
        <p:nvGraphicFramePr>
          <p:cNvPr id="10" name="Диаграмма 9"/>
          <p:cNvGraphicFramePr>
            <a:graphicFrameLocks xmlns:a="http://schemas.openxmlformats.org/drawingml/2006/main"/>
          </p:cNvGraphicFramePr>
          <p:nvPr/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46075" y="383375"/>
            <a:ext cx="9862734" cy="376138"/>
          </a:xfrm>
        </p:spPr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 bwMode="auto"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 bwMode="auto">
          <a:xfrm>
            <a:off x="6755267" y="1722800"/>
            <a:ext cx="4790314" cy="642164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2"/>
          </p:nvPr>
        </p:nvSpPr>
        <p:spPr bwMode="auto"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accent2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3"/>
          </p:nvPr>
        </p:nvSpPr>
        <p:spPr bwMode="auto">
          <a:xfrm>
            <a:off x="6755267" y="2991361"/>
            <a:ext cx="4790314" cy="642164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4"/>
          </p:nvPr>
        </p:nvSpPr>
        <p:spPr bwMode="auto"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5"/>
          </p:nvPr>
        </p:nvSpPr>
        <p:spPr bwMode="auto">
          <a:xfrm>
            <a:off x="6755267" y="4259922"/>
            <a:ext cx="4790314" cy="642164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6"/>
          </p:nvPr>
        </p:nvSpPr>
        <p:spPr bwMode="auto"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7"/>
          </p:nvPr>
        </p:nvSpPr>
        <p:spPr bwMode="auto">
          <a:xfrm>
            <a:off x="6755267" y="5528484"/>
            <a:ext cx="4790314" cy="642164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graphicFrame>
        <p:nvGraphicFramePr>
          <p:cNvPr id="12" name="Диаграмма 11"/>
          <p:cNvGraphicFramePr>
            <a:graphicFrameLocks xmlns:a="http://schemas.openxmlformats.org/drawingml/2006/main"/>
          </p:cNvGraphicFramePr>
          <p:nvPr/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>
                <a:solidFill>
                  <a:schemeClr val="accent6"/>
                </a:solidFill>
              </a:rPr>
              <a:t>16</a:t>
            </a:fld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solidFill>
                <a:schemeClr val="accent6"/>
              </a:solidFill>
              <a:latin typeface="Montserra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 bwMode="auto"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accent6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 bwMode="auto">
          <a:xfrm>
            <a:off x="6776590" y="1739825"/>
            <a:ext cx="4790314" cy="642164"/>
          </a:xfrm>
        </p:spPr>
        <p:txBody>
          <a:bodyPr/>
          <a:lstStyle/>
          <a:p>
            <a:pPr>
              <a:defRPr/>
            </a:pPr>
            <a:endParaRPr lang="ru-RU">
              <a:solidFill>
                <a:schemeClr val="accent6"/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2"/>
          </p:nvPr>
        </p:nvSpPr>
        <p:spPr bwMode="auto"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accent5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3"/>
          </p:nvPr>
        </p:nvSpPr>
        <p:spPr bwMode="auto">
          <a:xfrm>
            <a:off x="6776590" y="3008386"/>
            <a:ext cx="4790314" cy="642164"/>
          </a:xfrm>
        </p:spPr>
        <p:txBody>
          <a:bodyPr/>
          <a:lstStyle/>
          <a:p>
            <a:pPr>
              <a:defRPr/>
            </a:pPr>
            <a:endParaRPr lang="ru-RU">
              <a:solidFill>
                <a:schemeClr val="accent5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4"/>
          </p:nvPr>
        </p:nvSpPr>
        <p:spPr bwMode="auto"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accent6"/>
              </a:solidFill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5"/>
          </p:nvPr>
        </p:nvSpPr>
        <p:spPr bwMode="auto">
          <a:xfrm>
            <a:off x="6776590" y="4276947"/>
            <a:ext cx="4790314" cy="642164"/>
          </a:xfrm>
        </p:spPr>
        <p:txBody>
          <a:bodyPr/>
          <a:lstStyle/>
          <a:p>
            <a:pPr>
              <a:defRPr/>
            </a:pPr>
            <a:endParaRPr lang="ru-RU">
              <a:solidFill>
                <a:schemeClr val="accent6"/>
              </a:solidFill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6"/>
          </p:nvPr>
        </p:nvSpPr>
        <p:spPr bwMode="auto"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accent5"/>
              </a:solidFill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7"/>
          </p:nvPr>
        </p:nvSpPr>
        <p:spPr bwMode="auto">
          <a:xfrm>
            <a:off x="6776590" y="5545509"/>
            <a:ext cx="4790314" cy="642164"/>
          </a:xfrm>
        </p:spPr>
        <p:txBody>
          <a:bodyPr/>
          <a:lstStyle/>
          <a:p>
            <a:pPr>
              <a:defRPr/>
            </a:pPr>
            <a:endParaRPr lang="ru-RU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/>
          <p:cNvGraphicFramePr>
            <a:graphicFrameLocks xmlns:a="http://schemas.openxmlformats.org/drawingml/2006/main"/>
          </p:cNvGraphicFramePr>
          <p:nvPr/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/>
          <p:cNvSpPr/>
          <p:nvPr/>
        </p:nvSpPr>
        <p:spPr bwMode="auto">
          <a:xfrm>
            <a:off x="5220993" y="1366572"/>
            <a:ext cx="1504594" cy="1401168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/>
          <p:cNvSpPr/>
          <p:nvPr/>
        </p:nvSpPr>
        <p:spPr bwMode="auto">
          <a:xfrm>
            <a:off x="1421749" y="1317683"/>
            <a:ext cx="1504594" cy="1401168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6"/>
          </p:nvPr>
        </p:nvSpPr>
        <p:spPr bwMode="auto"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1"/>
          </p:nvPr>
        </p:nvSpPr>
        <p:spPr bwMode="auto"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2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/>
          </a:p>
        </p:txBody>
      </p:sp>
      <p:cxnSp>
        <p:nvCxnSpPr>
          <p:cNvPr id="58" name="Google Shape;2799;p94"/>
          <p:cNvCxnSpPr>
            <a:cxnSpLocks/>
            <a:stCxn id="7" idx="0"/>
          </p:cNvCxnSpPr>
          <p:nvPr/>
        </p:nvCxnSpPr>
        <p:spPr bwMode="auto"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/>
          <p:cNvCxnSpPr>
            <a:cxnSpLocks/>
            <a:stCxn id="17" idx="0"/>
            <a:endCxn id="18" idx="2"/>
          </p:cNvCxnSpPr>
          <p:nvPr/>
        </p:nvCxnSpPr>
        <p:spPr bwMode="auto"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/>
          <p:cNvGrpSpPr/>
          <p:nvPr/>
        </p:nvGrpSpPr>
        <p:grpSpPr bwMode="auto">
          <a:xfrm>
            <a:off x="1779818" y="1753233"/>
            <a:ext cx="738531" cy="687909"/>
            <a:chOff x="3385733" y="2233242"/>
            <a:chExt cx="340504" cy="319542"/>
          </a:xfrm>
        </p:grpSpPr>
        <p:sp>
          <p:nvSpPr>
            <p:cNvPr id="63" name="Google Shape;2830;p94"/>
            <p:cNvSpPr/>
            <p:nvPr/>
          </p:nvSpPr>
          <p:spPr bwMode="auto">
            <a:xfrm>
              <a:off x="3385733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fill="norm" stroke="1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64" name="Google Shape;2831;p94"/>
            <p:cNvSpPr/>
            <p:nvPr/>
          </p:nvSpPr>
          <p:spPr bwMode="auto">
            <a:xfrm>
              <a:off x="3420988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fill="norm" stroke="1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65" name="Google Shape;2832;p94"/>
            <p:cNvSpPr/>
            <p:nvPr/>
          </p:nvSpPr>
          <p:spPr bwMode="auto"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fill="norm" stroke="1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66" name="Google Shape;2833;p94"/>
            <p:cNvSpPr/>
            <p:nvPr/>
          </p:nvSpPr>
          <p:spPr bwMode="auto"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fill="norm" stroke="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67" name="Google Shape;2834;p94"/>
            <p:cNvSpPr/>
            <p:nvPr/>
          </p:nvSpPr>
          <p:spPr bwMode="auto"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fill="norm" stroke="1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68" name="Google Shape;2835;p94"/>
            <p:cNvSpPr/>
            <p:nvPr/>
          </p:nvSpPr>
          <p:spPr bwMode="auto">
            <a:xfrm>
              <a:off x="3420988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fill="norm" stroke="1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69" name="Google Shape;2836;p94"/>
            <p:cNvSpPr/>
            <p:nvPr/>
          </p:nvSpPr>
          <p:spPr bwMode="auto">
            <a:xfrm>
              <a:off x="3420988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fill="norm" stroke="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0" name="Google Shape;2837;p94"/>
            <p:cNvSpPr/>
            <p:nvPr/>
          </p:nvSpPr>
          <p:spPr bwMode="auto"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fill="norm" stroke="1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1" name="Google Shape;2838;p94"/>
            <p:cNvSpPr/>
            <p:nvPr/>
          </p:nvSpPr>
          <p:spPr bwMode="auto"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fill="norm" stroke="1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2" name="Google Shape;2839;p94"/>
            <p:cNvSpPr/>
            <p:nvPr/>
          </p:nvSpPr>
          <p:spPr bwMode="auto"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fill="norm" stroke="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3" name="Google Shape;2840;p94"/>
            <p:cNvSpPr/>
            <p:nvPr/>
          </p:nvSpPr>
          <p:spPr bwMode="auto"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fill="norm" stroke="1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4" name="Google Shape;2841;p94"/>
            <p:cNvSpPr/>
            <p:nvPr/>
          </p:nvSpPr>
          <p:spPr bwMode="auto"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fill="norm" stroke="1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5" name="Google Shape;2842;p94"/>
            <p:cNvSpPr/>
            <p:nvPr/>
          </p:nvSpPr>
          <p:spPr bwMode="auto">
            <a:xfrm>
              <a:off x="3646108" y="2379063"/>
              <a:ext cx="19275" cy="9873"/>
            </a:xfrm>
            <a:custGeom>
              <a:avLst/>
              <a:gdLst/>
              <a:ahLst/>
              <a:cxnLst/>
              <a:rect l="l" t="t" r="r" b="b"/>
              <a:pathLst>
                <a:path w="573" h="287" fill="norm" stroke="1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76" name="Google Shape;2843;p94"/>
            <p:cNvSpPr/>
            <p:nvPr/>
          </p:nvSpPr>
          <p:spPr bwMode="auto"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fill="norm" stroke="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</p:grpSp>
      <p:grpSp>
        <p:nvGrpSpPr>
          <p:cNvPr id="80" name="Google Shape;2818;p94"/>
          <p:cNvGrpSpPr/>
          <p:nvPr/>
        </p:nvGrpSpPr>
        <p:grpSpPr bwMode="auto"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/>
            <p:cNvSpPr/>
            <p:nvPr/>
          </p:nvSpPr>
          <p:spPr bwMode="auto"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fill="norm" stroke="1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85" name="Google Shape;2820;p94"/>
            <p:cNvSpPr/>
            <p:nvPr/>
          </p:nvSpPr>
          <p:spPr bwMode="auto"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fill="norm" stroke="1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86" name="Google Shape;2821;p94"/>
            <p:cNvSpPr/>
            <p:nvPr/>
          </p:nvSpPr>
          <p:spPr bwMode="auto"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fill="norm" stroke="1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87" name="Google Shape;2822;p94"/>
            <p:cNvSpPr/>
            <p:nvPr/>
          </p:nvSpPr>
          <p:spPr bwMode="auto"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fill="norm" stroke="1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88" name="Google Shape;2823;p94"/>
            <p:cNvSpPr/>
            <p:nvPr/>
          </p:nvSpPr>
          <p:spPr bwMode="auto"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fill="norm" stroke="1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89" name="Google Shape;2824;p94"/>
            <p:cNvSpPr/>
            <p:nvPr/>
          </p:nvSpPr>
          <p:spPr bwMode="auto"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fill="norm" stroke="1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90" name="Google Shape;2825;p94"/>
            <p:cNvSpPr/>
            <p:nvPr/>
          </p:nvSpPr>
          <p:spPr bwMode="auto"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fill="norm" stroke="1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91" name="Google Shape;2826;p94"/>
            <p:cNvSpPr/>
            <p:nvPr/>
          </p:nvSpPr>
          <p:spPr bwMode="auto"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fill="norm" stroke="1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92" name="Google Shape;2827;p94"/>
            <p:cNvSpPr/>
            <p:nvPr/>
          </p:nvSpPr>
          <p:spPr bwMode="auto"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fill="norm" stroke="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</p:grpSp>
      <p:grpSp>
        <p:nvGrpSpPr>
          <p:cNvPr id="94" name="Google Shape;2805;p94"/>
          <p:cNvGrpSpPr/>
          <p:nvPr/>
        </p:nvGrpSpPr>
        <p:grpSpPr bwMode="auto"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/>
            <p:cNvSpPr/>
            <p:nvPr/>
          </p:nvSpPr>
          <p:spPr bwMode="auto"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fill="norm" stroke="1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99" name="Google Shape;2807;p94"/>
            <p:cNvSpPr/>
            <p:nvPr/>
          </p:nvSpPr>
          <p:spPr bwMode="auto"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fill="norm" stroke="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0" name="Google Shape;2808;p94"/>
            <p:cNvSpPr/>
            <p:nvPr/>
          </p:nvSpPr>
          <p:spPr bwMode="auto"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fill="norm" stroke="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1" name="Google Shape;2809;p94"/>
            <p:cNvSpPr/>
            <p:nvPr/>
          </p:nvSpPr>
          <p:spPr bwMode="auto"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fill="norm" stroke="1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2" name="Google Shape;2810;p94"/>
            <p:cNvSpPr/>
            <p:nvPr/>
          </p:nvSpPr>
          <p:spPr bwMode="auto"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fill="norm" stroke="1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3" name="Google Shape;2811;p94"/>
            <p:cNvSpPr/>
            <p:nvPr/>
          </p:nvSpPr>
          <p:spPr bwMode="auto"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fill="norm" stroke="1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4" name="Google Shape;2812;p94"/>
            <p:cNvSpPr/>
            <p:nvPr/>
          </p:nvSpPr>
          <p:spPr bwMode="auto"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fill="norm" stroke="1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5" name="Google Shape;2813;p94"/>
            <p:cNvSpPr/>
            <p:nvPr/>
          </p:nvSpPr>
          <p:spPr bwMode="auto">
            <a:xfrm>
              <a:off x="4789296" y="2294680"/>
              <a:ext cx="168266" cy="172068"/>
            </a:xfrm>
            <a:custGeom>
              <a:avLst/>
              <a:gdLst/>
              <a:ahLst/>
              <a:cxnLst/>
              <a:rect l="l" t="t" r="r" b="b"/>
              <a:pathLst>
                <a:path w="5002" h="5002" fill="norm" stroke="1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6" name="Google Shape;2814;p94"/>
            <p:cNvSpPr/>
            <p:nvPr/>
          </p:nvSpPr>
          <p:spPr bwMode="auto"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fill="norm" stroke="1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7" name="Google Shape;2815;p94"/>
            <p:cNvSpPr/>
            <p:nvPr/>
          </p:nvSpPr>
          <p:spPr bwMode="auto">
            <a:xfrm>
              <a:off x="4883051" y="2382744"/>
              <a:ext cx="24052" cy="16856"/>
            </a:xfrm>
            <a:custGeom>
              <a:avLst/>
              <a:gdLst/>
              <a:ahLst/>
              <a:cxnLst/>
              <a:rect l="l" t="t" r="r" b="b"/>
              <a:pathLst>
                <a:path w="715" h="490" fill="norm" stroke="1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  <p:sp>
          <p:nvSpPr>
            <p:cNvPr id="108" name="Google Shape;2816;p94"/>
            <p:cNvSpPr/>
            <p:nvPr/>
          </p:nvSpPr>
          <p:spPr bwMode="auto"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fill="norm" stroke="1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/>
            </a:p>
          </p:txBody>
        </p:sp>
      </p:grpSp>
      <p:sp>
        <p:nvSpPr>
          <p:cNvPr id="18" name="Прямоугольник с одним усеченным углом 17"/>
          <p:cNvSpPr/>
          <p:nvPr/>
        </p:nvSpPr>
        <p:spPr bwMode="auto">
          <a:xfrm>
            <a:off x="9217741" y="1396603"/>
            <a:ext cx="1504594" cy="1401168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18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26"/>
          </p:nvPr>
        </p:nvSpPr>
        <p:spPr bwMode="auto"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7"/>
          </p:nvPr>
        </p:nvSpPr>
        <p:spPr bwMode="auto">
          <a:xfrm>
            <a:off x="346075" y="1814077"/>
            <a:ext cx="2526079" cy="112068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 bwMode="auto"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9"/>
          </p:nvPr>
        </p:nvSpPr>
        <p:spPr bwMode="auto">
          <a:xfrm>
            <a:off x="4832960" y="1814077"/>
            <a:ext cx="2526079" cy="112068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0"/>
          </p:nvPr>
        </p:nvSpPr>
        <p:spPr bwMode="auto"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1"/>
          </p:nvPr>
        </p:nvSpPr>
        <p:spPr bwMode="auto">
          <a:xfrm>
            <a:off x="9330862" y="1814077"/>
            <a:ext cx="2526079" cy="112068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2"/>
          </p:nvPr>
        </p:nvSpPr>
        <p:spPr bwMode="auto"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3"/>
          </p:nvPr>
        </p:nvSpPr>
        <p:spPr bwMode="auto">
          <a:xfrm>
            <a:off x="2593517" y="5147292"/>
            <a:ext cx="2526079" cy="112068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4"/>
          </p:nvPr>
        </p:nvSpPr>
        <p:spPr bwMode="auto"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5"/>
          </p:nvPr>
        </p:nvSpPr>
        <p:spPr bwMode="auto">
          <a:xfrm>
            <a:off x="7080402" y="5147292"/>
            <a:ext cx="2526079" cy="112068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cxnSp>
        <p:nvCxnSpPr>
          <p:cNvPr id="34" name="Прямая соединительная линия 33"/>
          <p:cNvCxnSpPr>
            <a:cxnSpLocks/>
          </p:cNvCxnSpPr>
          <p:nvPr/>
        </p:nvCxnSpPr>
        <p:spPr bwMode="auto"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cxnSpLocks/>
          </p:cNvCxnSpPr>
          <p:nvPr/>
        </p:nvCxnSpPr>
        <p:spPr bwMode="auto"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/>
        </p:nvCxnSpPr>
        <p:spPr bwMode="auto"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</p:cNvCxnSpPr>
          <p:nvPr/>
        </p:nvCxnSpPr>
        <p:spPr bwMode="auto"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cxnSpLocks/>
          </p:cNvCxnSpPr>
          <p:nvPr/>
        </p:nvCxnSpPr>
        <p:spPr bwMode="auto"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cxnSpLocks/>
          </p:cNvCxnSpPr>
          <p:nvPr/>
        </p:nvCxnSpPr>
        <p:spPr bwMode="auto"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cxnSpLocks/>
          </p:cNvCxnSpPr>
          <p:nvPr/>
        </p:nvCxnSpPr>
        <p:spPr bwMode="auto"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cxnSpLocks/>
          </p:cNvCxnSpPr>
          <p:nvPr/>
        </p:nvCxnSpPr>
        <p:spPr bwMode="auto"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/>
          <p:cNvSpPr/>
          <p:nvPr/>
        </p:nvSpPr>
        <p:spPr bwMode="auto">
          <a:xfrm>
            <a:off x="1191126" y="3508049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>
                <a:solidFill>
                  <a:schemeClr val="bg1"/>
                </a:solidFill>
              </a:rPr>
              <a:t>1</a:t>
            </a:r>
            <a:endParaRPr/>
          </a:p>
        </p:txBody>
      </p:sp>
      <p:sp>
        <p:nvSpPr>
          <p:cNvPr id="44" name="Прямоугольник с двумя учесеченными противолежащими углами 43"/>
          <p:cNvSpPr/>
          <p:nvPr/>
        </p:nvSpPr>
        <p:spPr bwMode="auto">
          <a:xfrm>
            <a:off x="3412397" y="3506136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>
                <a:solidFill>
                  <a:schemeClr val="bg1"/>
                </a:solidFill>
              </a:rPr>
              <a:t>2</a:t>
            </a:r>
            <a:endParaRPr/>
          </a:p>
        </p:txBody>
      </p:sp>
      <p:sp>
        <p:nvSpPr>
          <p:cNvPr id="45" name="Прямоугольник с двумя учесеченными противолежащими углами 44"/>
          <p:cNvSpPr/>
          <p:nvPr/>
        </p:nvSpPr>
        <p:spPr bwMode="auto">
          <a:xfrm>
            <a:off x="5658594" y="3516255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>
                <a:solidFill>
                  <a:schemeClr val="bg1"/>
                </a:solidFill>
              </a:rPr>
              <a:t>3</a:t>
            </a:r>
            <a:endParaRPr/>
          </a:p>
        </p:txBody>
      </p:sp>
      <p:sp>
        <p:nvSpPr>
          <p:cNvPr id="53" name="Прямоугольник с двумя учесеченными противолежащими углами 52"/>
          <p:cNvSpPr/>
          <p:nvPr/>
        </p:nvSpPr>
        <p:spPr bwMode="auto">
          <a:xfrm>
            <a:off x="7889752" y="3506134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>
                <a:solidFill>
                  <a:schemeClr val="bg1"/>
                </a:solidFill>
              </a:rPr>
              <a:t>4</a:t>
            </a:r>
            <a:endParaRPr/>
          </a:p>
        </p:txBody>
      </p:sp>
      <p:sp>
        <p:nvSpPr>
          <p:cNvPr id="54" name="Прямоугольник с двумя учесеченными противолежащими углами 53"/>
          <p:cNvSpPr/>
          <p:nvPr/>
        </p:nvSpPr>
        <p:spPr bwMode="auto">
          <a:xfrm>
            <a:off x="10113011" y="3538625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>
                <a:solidFill>
                  <a:schemeClr val="bg1"/>
                </a:solidFill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136" t="30155" r="20781" b="28595"/>
          <a:stretch/>
        </p:blipFill>
        <p:spPr bwMode="auto"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 bwMode="auto">
          <a:xfrm>
            <a:off x="4103826" y="1280161"/>
            <a:ext cx="3430829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19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 bwMode="auto">
          <a:xfrm>
            <a:off x="2088292" y="384175"/>
            <a:ext cx="2425700" cy="454025"/>
          </a:xfrm>
        </p:spPr>
        <p:txBody>
          <a:bodyPr/>
          <a:lstStyle/>
          <a:p>
            <a:pPr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</a:rPr>
              <a:t>ВВОДНЫЕ</a:t>
            </a:r>
            <a:endParaRPr/>
          </a:p>
        </p:txBody>
      </p:sp>
      <p:grpSp>
        <p:nvGrpSpPr>
          <p:cNvPr id="16" name="Группа 15"/>
          <p:cNvGrpSpPr/>
          <p:nvPr/>
        </p:nvGrpSpPr>
        <p:grpSpPr bwMode="auto">
          <a:xfrm>
            <a:off x="1595273" y="1377609"/>
            <a:ext cx="8169687" cy="1328511"/>
            <a:chOff x="1770059" y="1241687"/>
            <a:chExt cx="8169687" cy="1328511"/>
          </a:xfrm>
        </p:grpSpPr>
        <p:sp>
          <p:nvSpPr>
            <p:cNvPr id="15" name="Прямоугольник с двумя учесеченными противолежащими углами 14"/>
            <p:cNvSpPr/>
            <p:nvPr/>
          </p:nvSpPr>
          <p:spPr bwMode="auto">
            <a:xfrm>
              <a:off x="1770059" y="1241687"/>
              <a:ext cx="8169687" cy="132851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ru-RU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br>
                <a:rPr lang="en-US">
                  <a:solidFill>
                    <a:srgbClr val="E4EAE9"/>
                  </a:solidFill>
                </a:rPr>
              </a:br>
              <a:r>
                <a:rPr lang="ru-RU" sz="2000" u="sng">
                  <a:solidFill>
                    <a:srgbClr val="F92571"/>
                  </a:solidFill>
                  <a:hlinkClick r:id="rId4" tooltip="https://i.moscow/lct"/>
                </a:rPr>
                <a:t>Лидеры цифровой </a:t>
              </a:r>
              <a:r>
                <a:rPr lang="ru-RU" sz="2000" u="sng">
                  <a:solidFill>
                    <a:srgbClr val="F92571"/>
                  </a:solidFill>
                  <a:hlinkClick r:id="rId4" tooltip="https://i.moscow/lct"/>
                </a:rPr>
                <a:t>трансформации 2025.</a:t>
              </a:r>
              <a:endParaRPr lang="ru-RU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 bwMode="auto"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/>
            <p:cNvSpPr/>
            <p:nvPr/>
          </p:nvSpPr>
          <p:spPr bwMode="auto">
            <a:xfrm>
              <a:off x="1814109" y="2921138"/>
              <a:ext cx="8203394" cy="267823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ru-RU" sz="185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50">
                  <a:solidFill>
                    <a:srgbClr val="E4EAE9"/>
                  </a:solidFill>
                </a:rPr>
              </a:br>
              <a:r>
                <a:rPr lang="ru-RU" sz="185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50">
                  <a:solidFill>
                    <a:srgbClr val="E4EAE9"/>
                  </a:solidFill>
                </a:rPr>
              </a:br>
              <a:br>
                <a:rPr lang="ru-RU" sz="1850">
                  <a:solidFill>
                    <a:srgbClr val="E4EAE9"/>
                  </a:solidFill>
                </a:rPr>
              </a:br>
              <a:r>
                <a:rPr lang="ru-RU" sz="185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50">
                  <a:solidFill>
                    <a:srgbClr val="E4EAE9"/>
                  </a:solidFill>
                </a:rPr>
              </a:br>
              <a:r>
                <a:rPr lang="ru-RU" sz="1850">
                  <a:solidFill>
                    <a:srgbClr val="E4EAE9"/>
                  </a:solidFill>
                </a:rPr>
                <a:t>О них – на следующем слайде!</a:t>
              </a:r>
              <a:endParaRPr/>
            </a:p>
          </p:txBody>
        </p:sp>
        <p:sp>
          <p:nvSpPr>
            <p:cNvPr id="19" name="Треугольник 18"/>
            <p:cNvSpPr/>
            <p:nvPr/>
          </p:nvSpPr>
          <p:spPr bwMode="auto">
            <a:xfrm rot="5400000">
              <a:off x="1591402" y="2998923"/>
              <a:ext cx="226577" cy="218836"/>
            </a:xfrm>
            <a:prstGeom prst="triangle">
              <a:avLst>
                <a:gd name="adj" fmla="val 50000"/>
              </a:avLst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/>
            <p:cNvSpPr/>
            <p:nvPr/>
          </p:nvSpPr>
          <p:spPr bwMode="auto">
            <a:xfrm rot="5400000">
              <a:off x="1591402" y="4662534"/>
              <a:ext cx="226577" cy="218836"/>
            </a:xfrm>
            <a:prstGeom prst="triangle">
              <a:avLst>
                <a:gd name="adj" fmla="val 50000"/>
              </a:avLst>
            </a:prstGeom>
            <a:solidFill>
              <a:srgbClr val="F9257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" name="Group 82"/>
          <p:cNvGrpSpPr>
            <a:grpSpLocks noChangeAspect="1"/>
          </p:cNvGrpSpPr>
          <p:nvPr/>
        </p:nvGrpSpPr>
        <p:grpSpPr bwMode="auto"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/>
            <p:cNvGrpSpPr/>
            <p:nvPr/>
          </p:nvGrpSpPr>
          <p:grpSpPr bwMode="auto"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/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13" name="Rectangle 2"/>
              <p:cNvSpPr/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14" name="AutoShape 3"/>
              <p:cNvSpPr/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15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16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17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18" name="Rectangle 92"/>
              <p:cNvSpPr/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grpSp>
            <p:nvGrpSpPr>
              <p:cNvPr id="19" name="Group 93"/>
              <p:cNvGrpSpPr/>
              <p:nvPr/>
            </p:nvGrpSpPr>
            <p:grpSpPr bwMode="auto">
              <a:xfrm>
                <a:off x="7494380" y="2779230"/>
                <a:ext cx="155357" cy="155271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3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4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7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8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29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30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</p:grpSp>
          <p:sp>
            <p:nvSpPr>
              <p:cNvPr id="20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/>
              </a:bodyPr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21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 bwMode="auto"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id-ID" sz="1000">
                  <a:solidFill>
                    <a:schemeClr val="tx1"/>
                  </a:solidFill>
                  <a:latin typeface="Poppins Light"/>
                  <a:ea typeface="Poppins Light"/>
                  <a:cs typeface="Poppins Light"/>
                </a:rPr>
                <a:t>www.</a:t>
              </a:r>
              <a:r>
                <a:rPr lang="en-US" sz="1000">
                  <a:solidFill>
                    <a:schemeClr val="tx1"/>
                  </a:solidFill>
                  <a:latin typeface="Poppins Light"/>
                  <a:ea typeface="Poppins Light"/>
                  <a:cs typeface="Poppins Light"/>
                </a:rPr>
                <a:t>lider</a:t>
              </a:r>
              <a:r>
                <a:rPr lang="id-ID" sz="1000">
                  <a:solidFill>
                    <a:schemeClr val="tx1"/>
                  </a:solidFill>
                  <a:latin typeface="Poppins Light"/>
                  <a:ea typeface="Poppins Light"/>
                  <a:cs typeface="Poppins Light"/>
                </a:rPr>
                <a:t>.com</a:t>
              </a:r>
              <a:endParaRPr/>
            </a:p>
          </p:txBody>
        </p:sp>
        <p:sp>
          <p:nvSpPr>
            <p:cNvPr id="11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>
                <a:latin typeface="Lato Light"/>
              </a:endParaRPr>
            </a:p>
          </p:txBody>
        </p:sp>
      </p:grpSp>
      <p:grpSp>
        <p:nvGrpSpPr>
          <p:cNvPr id="31" name="Group 82"/>
          <p:cNvGrpSpPr>
            <a:grpSpLocks noChangeAspect="1"/>
          </p:cNvGrpSpPr>
          <p:nvPr/>
        </p:nvGrpSpPr>
        <p:grpSpPr bwMode="auto"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/>
            <p:cNvGrpSpPr/>
            <p:nvPr/>
          </p:nvGrpSpPr>
          <p:grpSpPr bwMode="auto"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/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36" name="Rectangle 2"/>
              <p:cNvSpPr/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37" name="AutoShape 3"/>
              <p:cNvSpPr/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38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39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40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41" name="Rectangle 92"/>
              <p:cNvSpPr/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grpSp>
            <p:nvGrpSpPr>
              <p:cNvPr id="42" name="Group 93"/>
              <p:cNvGrpSpPr/>
              <p:nvPr/>
            </p:nvGrpSpPr>
            <p:grpSpPr bwMode="auto">
              <a:xfrm>
                <a:off x="7494380" y="2779230"/>
                <a:ext cx="155357" cy="155271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47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48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49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50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  <p:sp>
              <p:nvSpPr>
                <p:cNvPr id="53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/>
                </a:bodyPr>
                <a:lstStyle/>
                <a:p>
                  <a:pPr>
                    <a:defRPr/>
                  </a:pPr>
                  <a:endParaRPr lang="id-ID">
                    <a:latin typeface="Lato Light"/>
                  </a:endParaRPr>
                </a:p>
              </p:txBody>
            </p:sp>
          </p:grpSp>
          <p:sp>
            <p:nvSpPr>
              <p:cNvPr id="43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/>
              </a:bodyPr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  <p:sp>
            <p:nvSpPr>
              <p:cNvPr id="44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id-ID">
                  <a:latin typeface="Lato Light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 bwMode="auto"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id-ID" sz="1000">
                  <a:solidFill>
                    <a:schemeClr val="tx1"/>
                  </a:solidFill>
                  <a:latin typeface="Poppins Light"/>
                  <a:ea typeface="Poppins Light"/>
                  <a:cs typeface="Poppins Light"/>
                </a:rPr>
                <a:t>www.</a:t>
              </a:r>
              <a:r>
                <a:rPr lang="en-US" sz="1000">
                  <a:solidFill>
                    <a:schemeClr val="tx1"/>
                  </a:solidFill>
                  <a:latin typeface="Poppins Light"/>
                  <a:ea typeface="Poppins Light"/>
                  <a:cs typeface="Poppins Light"/>
                </a:rPr>
                <a:t>lider</a:t>
              </a:r>
              <a:r>
                <a:rPr lang="id-ID" sz="1000">
                  <a:solidFill>
                    <a:schemeClr val="tx1"/>
                  </a:solidFill>
                  <a:latin typeface="Poppins Light"/>
                  <a:ea typeface="Poppins Light"/>
                  <a:cs typeface="Poppins Light"/>
                </a:rPr>
                <a:t>.com</a:t>
              </a:r>
              <a:endParaRPr/>
            </a:p>
          </p:txBody>
        </p:sp>
        <p:sp>
          <p:nvSpPr>
            <p:cNvPr id="34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>
                <a:latin typeface="Lato Light"/>
              </a:endParaRPr>
            </a:p>
          </p:txBody>
        </p:sp>
      </p:grp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 bwMode="auto"/>
      </p:sp>
      <p:sp>
        <p:nvSpPr>
          <p:cNvPr id="6" name="Рисунок 5"/>
          <p:cNvSpPr>
            <a:spLocks noGrp="1"/>
          </p:cNvSpPr>
          <p:nvPr>
            <p:ph type="pic" sz="quarter" idx="18"/>
          </p:nvPr>
        </p:nvSpPr>
        <p:spPr bwMode="auto"/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 bwMode="auto">
          <a:prstGeom prst="roundRect">
            <a:avLst>
              <a:gd name="adj" fmla="val 12294"/>
            </a:avLst>
          </a:prstGeom>
        </p:spPr>
      </p:sp>
      <p:sp>
        <p:nvSpPr>
          <p:cNvPr id="4" name="Текст 3"/>
          <p:cNvSpPr>
            <a:spLocks noGrp="1"/>
          </p:cNvSpPr>
          <p:nvPr>
            <p:ph type="body" sz="quarter" idx="21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2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4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6"/>
          </p:nvPr>
        </p:nvSpPr>
        <p:spPr bwMode="auto"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>
              <a:defRPr/>
            </a:pPr>
            <a:endParaRPr lang="ru-RU" b="0">
              <a:solidFill>
                <a:schemeClr val="bg1"/>
              </a:solidFill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30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21</a:t>
            </a:fld>
            <a:endParaRPr lang="ru-RU"/>
          </a:p>
        </p:txBody>
      </p:sp>
      <p:grpSp>
        <p:nvGrpSpPr>
          <p:cNvPr id="13" name="Группа 12"/>
          <p:cNvGrpSpPr/>
          <p:nvPr/>
        </p:nvGrpSpPr>
        <p:grpSpPr bwMode="auto">
          <a:xfrm>
            <a:off x="4951937" y="1208818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/>
            <p:cNvSpPr/>
            <p:nvPr/>
          </p:nvSpPr>
          <p:spPr bwMode="auto"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 fill="norm" stroke="1" extrusionOk="0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" name="Полилиния: фигура 14"/>
            <p:cNvSpPr/>
            <p:nvPr/>
          </p:nvSpPr>
          <p:spPr bwMode="auto">
            <a:xfrm>
              <a:off x="5274850" y="1574276"/>
              <a:ext cx="1704975" cy="295274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" name="Полилиния: фигура 15"/>
            <p:cNvSpPr/>
            <p:nvPr/>
          </p:nvSpPr>
          <p:spPr bwMode="auto"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 fill="norm" stroke="1" extrusionOk="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" name="Полилиния: фигура 16"/>
            <p:cNvSpPr/>
            <p:nvPr/>
          </p:nvSpPr>
          <p:spPr bwMode="auto"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 fill="norm" stroke="1" extrusionOk="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" name="Полилиния: фигура 17"/>
            <p:cNvSpPr/>
            <p:nvPr/>
          </p:nvSpPr>
          <p:spPr bwMode="auto">
            <a:xfrm>
              <a:off x="5274850" y="4979578"/>
              <a:ext cx="1704975" cy="295274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" name="Полилиния: фигура 18"/>
            <p:cNvSpPr/>
            <p:nvPr/>
          </p:nvSpPr>
          <p:spPr bwMode="auto"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 fill="norm" stroke="1" extrusionOk="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" name="Полилиния: фигура 19"/>
            <p:cNvSpPr/>
            <p:nvPr/>
          </p:nvSpPr>
          <p:spPr bwMode="auto"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 fill="norm" stroke="1" extrusionOk="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" name="Полилиния: фигура 20"/>
            <p:cNvSpPr/>
            <p:nvPr/>
          </p:nvSpPr>
          <p:spPr bwMode="auto"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2" name="Полилиния: фигура 21"/>
            <p:cNvSpPr/>
            <p:nvPr/>
          </p:nvSpPr>
          <p:spPr bwMode="auto"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" name="Полилиния: фигура 22"/>
            <p:cNvSpPr/>
            <p:nvPr/>
          </p:nvSpPr>
          <p:spPr bwMode="auto"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4" name="Полилиния: фигура 23"/>
            <p:cNvSpPr/>
            <p:nvPr/>
          </p:nvSpPr>
          <p:spPr bwMode="auto">
            <a:xfrm>
              <a:off x="519636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5" name="Полилиния: фигура 24"/>
            <p:cNvSpPr/>
            <p:nvPr/>
          </p:nvSpPr>
          <p:spPr bwMode="auto"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6" name="Полилиния: фигура 25"/>
            <p:cNvSpPr/>
            <p:nvPr/>
          </p:nvSpPr>
          <p:spPr bwMode="auto">
            <a:xfrm>
              <a:off x="520198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7" name="Полилиния: фигура 26"/>
            <p:cNvSpPr/>
            <p:nvPr/>
          </p:nvSpPr>
          <p:spPr bwMode="auto"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8" name="Полилиния: фигура 27"/>
            <p:cNvSpPr/>
            <p:nvPr/>
          </p:nvSpPr>
          <p:spPr bwMode="auto"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 fill="norm" stroke="1" extrusionOk="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" name="Полилиния: фигура 28"/>
            <p:cNvSpPr/>
            <p:nvPr/>
          </p:nvSpPr>
          <p:spPr bwMode="auto"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0" name="Полилиния: фигура 29"/>
            <p:cNvSpPr/>
            <p:nvPr/>
          </p:nvSpPr>
          <p:spPr bwMode="auto">
            <a:xfrm>
              <a:off x="5989398" y="5260657"/>
              <a:ext cx="219074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 fill="norm" stroke="1" extrusionOk="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1" name="Полилиния: фигура 30"/>
            <p:cNvSpPr/>
            <p:nvPr/>
          </p:nvSpPr>
          <p:spPr bwMode="auto"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 fill="norm" stroke="1" extrusionOk="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2" name="Полилиния: фигура 31"/>
            <p:cNvSpPr/>
            <p:nvPr/>
          </p:nvSpPr>
          <p:spPr bwMode="auto"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 fill="norm" stroke="1" extrusionOk="0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 fill="norm" stroke="1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/>
            <p:cNvSpPr/>
            <p:nvPr/>
          </p:nvSpPr>
          <p:spPr bwMode="auto"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5" name="Полилиния: фигура 34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6" name="Полилиния: фигура 35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7" name="Полилиния: фигура 36"/>
            <p:cNvSpPr/>
            <p:nvPr/>
          </p:nvSpPr>
          <p:spPr bwMode="auto">
            <a:xfrm>
              <a:off x="6233635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 fill="norm" stroke="1" extrusionOk="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 bwMode="auto">
          <a:xfrm>
            <a:off x="1044995" y="1033838"/>
            <a:ext cx="1726214" cy="3657600"/>
          </a:xfrm>
          <a:prstGeom prst="rect">
            <a:avLst/>
          </a:prstGeom>
          <a:noFill/>
        </p:spPr>
      </p:sp>
      <p:sp>
        <p:nvSpPr>
          <p:cNvPr id="3" name="Рисунок 2"/>
          <p:cNvSpPr>
            <a:spLocks noGrp="1"/>
          </p:cNvSpPr>
          <p:nvPr>
            <p:ph type="pic" sz="quarter" idx="15"/>
          </p:nvPr>
        </p:nvSpPr>
        <p:spPr bwMode="auto">
          <a:xfrm>
            <a:off x="3770385" y="1033838"/>
            <a:ext cx="1726214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 bwMode="auto">
          <a:xfrm>
            <a:off x="6752863" y="1038713"/>
            <a:ext cx="1726214" cy="3657600"/>
          </a:xfrm>
          <a:prstGeom prst="rect">
            <a:avLst/>
          </a:prstGeom>
          <a:noFill/>
        </p:spPr>
      </p:sp>
      <p:sp>
        <p:nvSpPr>
          <p:cNvPr id="5" name="Рисунок 4"/>
          <p:cNvSpPr>
            <a:spLocks noGrp="1"/>
          </p:cNvSpPr>
          <p:nvPr>
            <p:ph type="pic" sz="quarter" idx="17"/>
          </p:nvPr>
        </p:nvSpPr>
        <p:spPr bwMode="auto">
          <a:xfrm>
            <a:off x="9621936" y="1014094"/>
            <a:ext cx="1726214" cy="3657600"/>
          </a:xfrm>
          <a:prstGeom prst="rect">
            <a:avLst/>
          </a:prstGeom>
          <a:noFill/>
        </p:spPr>
      </p: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22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0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122" name="Группа 121"/>
          <p:cNvGrpSpPr/>
          <p:nvPr/>
        </p:nvGrpSpPr>
        <p:grpSpPr bwMode="auto"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/>
            <p:cNvSpPr/>
            <p:nvPr/>
          </p:nvSpPr>
          <p:spPr bwMode="auto"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 fill="norm" stroke="1" extrusionOk="0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4" name="Полилиния: фигура 14"/>
            <p:cNvSpPr/>
            <p:nvPr/>
          </p:nvSpPr>
          <p:spPr bwMode="auto">
            <a:xfrm>
              <a:off x="5274850" y="1574276"/>
              <a:ext cx="1704975" cy="295274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5" name="Полилиния: фигура 15"/>
            <p:cNvSpPr/>
            <p:nvPr/>
          </p:nvSpPr>
          <p:spPr bwMode="auto"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 fill="norm" stroke="1" extrusionOk="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6" name="Полилиния: фигура 16"/>
            <p:cNvSpPr/>
            <p:nvPr/>
          </p:nvSpPr>
          <p:spPr bwMode="auto"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 fill="norm" stroke="1" extrusionOk="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7" name="Полилиния: фигура 17"/>
            <p:cNvSpPr/>
            <p:nvPr/>
          </p:nvSpPr>
          <p:spPr bwMode="auto">
            <a:xfrm>
              <a:off x="5274850" y="4979578"/>
              <a:ext cx="1704975" cy="295274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8" name="Полилиния: фигура 18"/>
            <p:cNvSpPr/>
            <p:nvPr/>
          </p:nvSpPr>
          <p:spPr bwMode="auto"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 fill="norm" stroke="1" extrusionOk="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9" name="Полилиния: фигура 19"/>
            <p:cNvSpPr/>
            <p:nvPr/>
          </p:nvSpPr>
          <p:spPr bwMode="auto"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 fill="norm" stroke="1" extrusionOk="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0" name="Полилиния: фигура 20"/>
            <p:cNvSpPr/>
            <p:nvPr/>
          </p:nvSpPr>
          <p:spPr bwMode="auto"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1" name="Полилиния: фигура 21"/>
            <p:cNvSpPr/>
            <p:nvPr/>
          </p:nvSpPr>
          <p:spPr bwMode="auto"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2" name="Полилиния: фигура 22"/>
            <p:cNvSpPr/>
            <p:nvPr/>
          </p:nvSpPr>
          <p:spPr bwMode="auto"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3" name="Полилиния: фигура 23"/>
            <p:cNvSpPr/>
            <p:nvPr/>
          </p:nvSpPr>
          <p:spPr bwMode="auto">
            <a:xfrm>
              <a:off x="519636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4" name="Полилиния: фигура 24"/>
            <p:cNvSpPr/>
            <p:nvPr/>
          </p:nvSpPr>
          <p:spPr bwMode="auto"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5" name="Полилиния: фигура 25"/>
            <p:cNvSpPr/>
            <p:nvPr/>
          </p:nvSpPr>
          <p:spPr bwMode="auto">
            <a:xfrm>
              <a:off x="520198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6" name="Полилиния: фигура 26"/>
            <p:cNvSpPr/>
            <p:nvPr/>
          </p:nvSpPr>
          <p:spPr bwMode="auto"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" name="Полилиния: фигура 27"/>
            <p:cNvSpPr/>
            <p:nvPr/>
          </p:nvSpPr>
          <p:spPr bwMode="auto"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 fill="norm" stroke="1" extrusionOk="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8" name="Полилиния: фигура 28"/>
            <p:cNvSpPr/>
            <p:nvPr/>
          </p:nvSpPr>
          <p:spPr bwMode="auto"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9" name="Полилиния: фигура 29"/>
            <p:cNvSpPr/>
            <p:nvPr/>
          </p:nvSpPr>
          <p:spPr bwMode="auto">
            <a:xfrm>
              <a:off x="5989398" y="5260657"/>
              <a:ext cx="219074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 fill="norm" stroke="1" extrusionOk="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0" name="Полилиния: фигура 30"/>
            <p:cNvSpPr/>
            <p:nvPr/>
          </p:nvSpPr>
          <p:spPr bwMode="auto"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 fill="norm" stroke="1" extrusionOk="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1" name="Полилиния: фигура 31"/>
            <p:cNvSpPr/>
            <p:nvPr/>
          </p:nvSpPr>
          <p:spPr bwMode="auto"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 fill="norm" stroke="1" extrusionOk="0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142" name="Рисунок 141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 fill="norm" stroke="1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/>
            <p:cNvSpPr/>
            <p:nvPr/>
          </p:nvSpPr>
          <p:spPr bwMode="auto"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4" name="Полилиния: фигура 34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5" name="Полилиния: фигура 35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6" name="Полилиния: фигура 36"/>
            <p:cNvSpPr/>
            <p:nvPr/>
          </p:nvSpPr>
          <p:spPr bwMode="auto">
            <a:xfrm>
              <a:off x="6233635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 fill="norm" stroke="1" extrusionOk="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7" name="Группа 146"/>
          <p:cNvGrpSpPr/>
          <p:nvPr/>
        </p:nvGrpSpPr>
        <p:grpSpPr bwMode="auto"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/>
            <p:cNvSpPr/>
            <p:nvPr/>
          </p:nvSpPr>
          <p:spPr bwMode="auto"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 fill="norm" stroke="1" extrusionOk="0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9" name="Полилиния: фигура 14"/>
            <p:cNvSpPr/>
            <p:nvPr/>
          </p:nvSpPr>
          <p:spPr bwMode="auto">
            <a:xfrm>
              <a:off x="5274850" y="1574276"/>
              <a:ext cx="1704975" cy="295274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0" name="Полилиния: фигура 15"/>
            <p:cNvSpPr/>
            <p:nvPr/>
          </p:nvSpPr>
          <p:spPr bwMode="auto"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 fill="norm" stroke="1" extrusionOk="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1" name="Полилиния: фигура 16"/>
            <p:cNvSpPr/>
            <p:nvPr/>
          </p:nvSpPr>
          <p:spPr bwMode="auto"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 fill="norm" stroke="1" extrusionOk="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2" name="Полилиния: фигура 17"/>
            <p:cNvSpPr/>
            <p:nvPr/>
          </p:nvSpPr>
          <p:spPr bwMode="auto">
            <a:xfrm>
              <a:off x="5274850" y="4979578"/>
              <a:ext cx="1704975" cy="295274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3" name="Полилиния: фигура 18"/>
            <p:cNvSpPr/>
            <p:nvPr/>
          </p:nvSpPr>
          <p:spPr bwMode="auto"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 fill="norm" stroke="1" extrusionOk="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4" name="Полилиния: фигура 19"/>
            <p:cNvSpPr/>
            <p:nvPr/>
          </p:nvSpPr>
          <p:spPr bwMode="auto"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 fill="norm" stroke="1" extrusionOk="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5" name="Полилиния: фигура 20"/>
            <p:cNvSpPr/>
            <p:nvPr/>
          </p:nvSpPr>
          <p:spPr bwMode="auto"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6" name="Полилиния: фигура 21"/>
            <p:cNvSpPr/>
            <p:nvPr/>
          </p:nvSpPr>
          <p:spPr bwMode="auto"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7" name="Полилиния: фигура 22"/>
            <p:cNvSpPr/>
            <p:nvPr/>
          </p:nvSpPr>
          <p:spPr bwMode="auto"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8" name="Полилиния: фигура 23"/>
            <p:cNvSpPr/>
            <p:nvPr/>
          </p:nvSpPr>
          <p:spPr bwMode="auto">
            <a:xfrm>
              <a:off x="519636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9" name="Полилиния: фигура 24"/>
            <p:cNvSpPr/>
            <p:nvPr/>
          </p:nvSpPr>
          <p:spPr bwMode="auto"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0" name="Полилиния: фигура 25"/>
            <p:cNvSpPr/>
            <p:nvPr/>
          </p:nvSpPr>
          <p:spPr bwMode="auto">
            <a:xfrm>
              <a:off x="520198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1" name="Полилиния: фигура 26"/>
            <p:cNvSpPr/>
            <p:nvPr/>
          </p:nvSpPr>
          <p:spPr bwMode="auto"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2" name="Полилиния: фигура 27"/>
            <p:cNvSpPr/>
            <p:nvPr/>
          </p:nvSpPr>
          <p:spPr bwMode="auto"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 fill="norm" stroke="1" extrusionOk="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3" name="Полилиния: фигура 28"/>
            <p:cNvSpPr/>
            <p:nvPr/>
          </p:nvSpPr>
          <p:spPr bwMode="auto"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4" name="Полилиния: фигура 29"/>
            <p:cNvSpPr/>
            <p:nvPr/>
          </p:nvSpPr>
          <p:spPr bwMode="auto">
            <a:xfrm>
              <a:off x="5989398" y="5260657"/>
              <a:ext cx="219074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 fill="norm" stroke="1" extrusionOk="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5" name="Полилиния: фигура 30"/>
            <p:cNvSpPr/>
            <p:nvPr/>
          </p:nvSpPr>
          <p:spPr bwMode="auto"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 fill="norm" stroke="1" extrusionOk="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6" name="Полилиния: фигура 31"/>
            <p:cNvSpPr/>
            <p:nvPr/>
          </p:nvSpPr>
          <p:spPr bwMode="auto"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 fill="norm" stroke="1" extrusionOk="0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167" name="Рисунок 166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 fill="norm" stroke="1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/>
            <p:cNvSpPr/>
            <p:nvPr/>
          </p:nvSpPr>
          <p:spPr bwMode="auto"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9" name="Полилиния: фигура 34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0" name="Полилиния: фигура 35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1" name="Полилиния: фигура 36"/>
            <p:cNvSpPr/>
            <p:nvPr/>
          </p:nvSpPr>
          <p:spPr bwMode="auto">
            <a:xfrm>
              <a:off x="6233635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 fill="norm" stroke="1" extrusionOk="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72" name="Группа 171"/>
          <p:cNvGrpSpPr/>
          <p:nvPr/>
        </p:nvGrpSpPr>
        <p:grpSpPr bwMode="auto"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/>
            <p:cNvSpPr/>
            <p:nvPr/>
          </p:nvSpPr>
          <p:spPr bwMode="auto"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 fill="norm" stroke="1" extrusionOk="0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4" name="Полилиния: фигура 14"/>
            <p:cNvSpPr/>
            <p:nvPr/>
          </p:nvSpPr>
          <p:spPr bwMode="auto">
            <a:xfrm>
              <a:off x="5274850" y="1574276"/>
              <a:ext cx="1704975" cy="295274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5" name="Полилиния: фигура 15"/>
            <p:cNvSpPr/>
            <p:nvPr/>
          </p:nvSpPr>
          <p:spPr bwMode="auto"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 fill="norm" stroke="1" extrusionOk="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6" name="Полилиния: фигура 16"/>
            <p:cNvSpPr/>
            <p:nvPr/>
          </p:nvSpPr>
          <p:spPr bwMode="auto"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 fill="norm" stroke="1" extrusionOk="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7" name="Полилиния: фигура 17"/>
            <p:cNvSpPr/>
            <p:nvPr/>
          </p:nvSpPr>
          <p:spPr bwMode="auto">
            <a:xfrm>
              <a:off x="5274850" y="4979578"/>
              <a:ext cx="1704975" cy="295274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8" name="Полилиния: фигура 18"/>
            <p:cNvSpPr/>
            <p:nvPr/>
          </p:nvSpPr>
          <p:spPr bwMode="auto"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 fill="norm" stroke="1" extrusionOk="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9" name="Полилиния: фигура 19"/>
            <p:cNvSpPr/>
            <p:nvPr/>
          </p:nvSpPr>
          <p:spPr bwMode="auto"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 fill="norm" stroke="1" extrusionOk="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0" name="Полилиния: фигура 20"/>
            <p:cNvSpPr/>
            <p:nvPr/>
          </p:nvSpPr>
          <p:spPr bwMode="auto"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1" name="Полилиния: фигура 21"/>
            <p:cNvSpPr/>
            <p:nvPr/>
          </p:nvSpPr>
          <p:spPr bwMode="auto"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2" name="Полилиния: фигура 22"/>
            <p:cNvSpPr/>
            <p:nvPr/>
          </p:nvSpPr>
          <p:spPr bwMode="auto"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3" name="Полилиния: фигура 23"/>
            <p:cNvSpPr/>
            <p:nvPr/>
          </p:nvSpPr>
          <p:spPr bwMode="auto">
            <a:xfrm>
              <a:off x="519636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4" name="Полилиния: фигура 24"/>
            <p:cNvSpPr/>
            <p:nvPr/>
          </p:nvSpPr>
          <p:spPr bwMode="auto"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5" name="Полилиния: фигура 25"/>
            <p:cNvSpPr/>
            <p:nvPr/>
          </p:nvSpPr>
          <p:spPr bwMode="auto">
            <a:xfrm>
              <a:off x="520198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6" name="Полилиния: фигура 26"/>
            <p:cNvSpPr/>
            <p:nvPr/>
          </p:nvSpPr>
          <p:spPr bwMode="auto"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7" name="Полилиния: фигура 27"/>
            <p:cNvSpPr/>
            <p:nvPr/>
          </p:nvSpPr>
          <p:spPr bwMode="auto"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 fill="norm" stroke="1" extrusionOk="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8" name="Полилиния: фигура 28"/>
            <p:cNvSpPr/>
            <p:nvPr/>
          </p:nvSpPr>
          <p:spPr bwMode="auto"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9" name="Полилиния: фигура 29"/>
            <p:cNvSpPr/>
            <p:nvPr/>
          </p:nvSpPr>
          <p:spPr bwMode="auto">
            <a:xfrm>
              <a:off x="5989398" y="5260657"/>
              <a:ext cx="219074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 fill="norm" stroke="1" extrusionOk="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0" name="Полилиния: фигура 30"/>
            <p:cNvSpPr/>
            <p:nvPr/>
          </p:nvSpPr>
          <p:spPr bwMode="auto"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 fill="norm" stroke="1" extrusionOk="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1" name="Полилиния: фигура 31"/>
            <p:cNvSpPr/>
            <p:nvPr/>
          </p:nvSpPr>
          <p:spPr bwMode="auto"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 fill="norm" stroke="1" extrusionOk="0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192" name="Рисунок 191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 fill="norm" stroke="1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/>
            <p:cNvSpPr/>
            <p:nvPr/>
          </p:nvSpPr>
          <p:spPr bwMode="auto"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4" name="Полилиния: фигура 34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5" name="Полилиния: фигура 35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6" name="Полилиния: фигура 36"/>
            <p:cNvSpPr/>
            <p:nvPr/>
          </p:nvSpPr>
          <p:spPr bwMode="auto">
            <a:xfrm>
              <a:off x="6233635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 fill="norm" stroke="1" extrusionOk="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97" name="Группа 196"/>
          <p:cNvGrpSpPr/>
          <p:nvPr/>
        </p:nvGrpSpPr>
        <p:grpSpPr bwMode="auto"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/>
            <p:cNvSpPr/>
            <p:nvPr/>
          </p:nvSpPr>
          <p:spPr bwMode="auto"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 fill="norm" stroke="1" extrusionOk="0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9" name="Полилиния: фигура 14"/>
            <p:cNvSpPr/>
            <p:nvPr/>
          </p:nvSpPr>
          <p:spPr bwMode="auto">
            <a:xfrm>
              <a:off x="5274850" y="1574276"/>
              <a:ext cx="1704975" cy="295274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0" name="Полилиния: фигура 15"/>
            <p:cNvSpPr/>
            <p:nvPr/>
          </p:nvSpPr>
          <p:spPr bwMode="auto"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 fill="norm" stroke="1" extrusionOk="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1" name="Полилиния: фигура 16"/>
            <p:cNvSpPr/>
            <p:nvPr/>
          </p:nvSpPr>
          <p:spPr bwMode="auto"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 fill="norm" stroke="1" extrusionOk="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2" name="Полилиния: фигура 17"/>
            <p:cNvSpPr/>
            <p:nvPr/>
          </p:nvSpPr>
          <p:spPr bwMode="auto">
            <a:xfrm>
              <a:off x="5274850" y="4979578"/>
              <a:ext cx="1704975" cy="295274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 fill="norm" stroke="1" extrusionOk="0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3" name="Полилиния: фигура 18"/>
            <p:cNvSpPr/>
            <p:nvPr/>
          </p:nvSpPr>
          <p:spPr bwMode="auto"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 fill="norm" stroke="1" extrusionOk="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4" name="Полилиния: фигура 19"/>
            <p:cNvSpPr/>
            <p:nvPr/>
          </p:nvSpPr>
          <p:spPr bwMode="auto"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 fill="norm" stroke="1" extrusionOk="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5" name="Полилиния: фигура 20"/>
            <p:cNvSpPr/>
            <p:nvPr/>
          </p:nvSpPr>
          <p:spPr bwMode="auto"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6" name="Полилиния: фигура 21"/>
            <p:cNvSpPr/>
            <p:nvPr/>
          </p:nvSpPr>
          <p:spPr bwMode="auto"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7" name="Полилиния: фигура 22"/>
            <p:cNvSpPr/>
            <p:nvPr/>
          </p:nvSpPr>
          <p:spPr bwMode="auto"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8" name="Полилиния: фигура 23"/>
            <p:cNvSpPr/>
            <p:nvPr/>
          </p:nvSpPr>
          <p:spPr bwMode="auto">
            <a:xfrm>
              <a:off x="519636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9" name="Полилиния: фигура 24"/>
            <p:cNvSpPr/>
            <p:nvPr/>
          </p:nvSpPr>
          <p:spPr bwMode="auto"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 fill="norm" stroke="1" extrusionOk="0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0" name="Полилиния: фигура 25"/>
            <p:cNvSpPr/>
            <p:nvPr/>
          </p:nvSpPr>
          <p:spPr bwMode="auto">
            <a:xfrm>
              <a:off x="5201984" y="2679572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1" name="Полилиния: фигура 26"/>
            <p:cNvSpPr/>
            <p:nvPr/>
          </p:nvSpPr>
          <p:spPr bwMode="auto"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2" name="Полилиния: фигура 27"/>
            <p:cNvSpPr/>
            <p:nvPr/>
          </p:nvSpPr>
          <p:spPr bwMode="auto"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 fill="norm" stroke="1" extrusionOk="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3" name="Полилиния: фигура 28"/>
            <p:cNvSpPr/>
            <p:nvPr/>
          </p:nvSpPr>
          <p:spPr bwMode="auto"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 fill="norm" stroke="1" extrusionOk="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4" name="Полилиния: фигура 29"/>
            <p:cNvSpPr/>
            <p:nvPr/>
          </p:nvSpPr>
          <p:spPr bwMode="auto">
            <a:xfrm>
              <a:off x="5989398" y="5260657"/>
              <a:ext cx="219074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 fill="norm" stroke="1" extrusionOk="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5" name="Полилиния: фигура 30"/>
            <p:cNvSpPr/>
            <p:nvPr/>
          </p:nvSpPr>
          <p:spPr bwMode="auto"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 fill="norm" stroke="1" extrusionOk="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6" name="Полилиния: фигура 31"/>
            <p:cNvSpPr/>
            <p:nvPr/>
          </p:nvSpPr>
          <p:spPr bwMode="auto"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 fill="norm" stroke="1" extrusionOk="0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217" name="Рисунок 216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 fill="norm" stroke="1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/>
            <p:cNvSpPr/>
            <p:nvPr/>
          </p:nvSpPr>
          <p:spPr bwMode="auto"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9" name="Полилиния: фигура 34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20" name="Полилиния: фигура 35"/>
            <p:cNvSpPr/>
            <p:nvPr/>
          </p:nvSpPr>
          <p:spPr bwMode="auto"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 fill="norm" stroke="1" extrusionOk="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21" name="Полилиния: фигура 36"/>
            <p:cNvSpPr/>
            <p:nvPr/>
          </p:nvSpPr>
          <p:spPr bwMode="auto">
            <a:xfrm>
              <a:off x="6233635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 fill="norm" stroke="1" extrusionOk="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u="sng">
                <a:solidFill>
                  <a:srgbClr val="E4EAE9"/>
                </a:solidFill>
              </a:rPr>
              <a:t>Поможет выбрать цвет </a:t>
            </a:r>
            <a:endParaRPr/>
          </a:p>
        </p:txBody>
      </p:sp>
      <p:sp>
        <p:nvSpPr>
          <p:cNvPr id="9" name="TextBox 8"/>
          <p:cNvSpPr txBox="1"/>
          <p:nvPr/>
        </p:nvSpPr>
        <p:spPr bwMode="auto"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u="sng">
                <a:solidFill>
                  <a:srgbClr val="E4EAE9"/>
                </a:solidFill>
              </a:rPr>
              <a:t>Поможет выбрать изображение 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7433953" y="4071305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u="sng">
                <a:solidFill>
                  <a:srgbClr val="E4EAE9"/>
                </a:solidFill>
              </a:rPr>
              <a:t>Тут ты найдешь иконки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u="sng">
                <a:solidFill>
                  <a:srgbClr val="E4EAE9"/>
                </a:solidFill>
              </a:rPr>
              <a:t>Горячие клавиши </a:t>
            </a:r>
            <a:r>
              <a:rPr lang="en-US" sz="2400" u="sng">
                <a:solidFill>
                  <a:srgbClr val="E4EAE9"/>
                </a:solidFill>
              </a:rPr>
              <a:t>PowerPoint</a:t>
            </a:r>
            <a:endParaRPr lang="ru-RU" sz="2400" u="sng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611562" y="1316438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50" u="sng">
                <a:solidFill>
                  <a:srgbClr val="F92571"/>
                </a:solidFill>
                <a:hlinkClick r:id="rId4" tooltip="https://presium.pro/blog/color_palette"/>
              </a:rPr>
              <a:t>https://presium.pro/blog/color_palette</a:t>
            </a:r>
            <a:endParaRPr lang="ru-RU" sz="185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 bwMode="auto">
          <a:xfrm>
            <a:off x="6096000" y="1316438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 fill="norm" stroke="1" extrusionOk="0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400">
              <a:latin typeface="Montserrat"/>
              <a:cs typeface="Arial"/>
            </a:endParaRPr>
          </a:p>
        </p:txBody>
      </p:sp>
      <p:sp>
        <p:nvSpPr>
          <p:cNvPr id="21" name="Прямоугольник 20"/>
          <p:cNvSpPr/>
          <p:nvPr/>
        </p:nvSpPr>
        <p:spPr bwMode="auto"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50" u="sng">
                <a:solidFill>
                  <a:srgbClr val="F92571"/>
                </a:solidFill>
                <a:hlinkClick r:id="rId5" tooltip="https://presium.pro/blog/images_for_presentation"/>
              </a:rPr>
              <a:t>https://presium.pro/blog/images_for_presentation</a:t>
            </a:r>
            <a:endParaRPr lang="ru-RU" sz="185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 bwMode="auto"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 fill="norm" stroke="1" extrusionOk="0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400">
              <a:latin typeface="Montserrat"/>
              <a:cs typeface="Arial"/>
            </a:endParaRPr>
          </a:p>
        </p:txBody>
      </p:sp>
      <p:sp>
        <p:nvSpPr>
          <p:cNvPr id="23" name="Прямоугольник 22"/>
          <p:cNvSpPr/>
          <p:nvPr/>
        </p:nvSpPr>
        <p:spPr bwMode="auto"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50" u="sng">
                <a:solidFill>
                  <a:srgbClr val="F92571"/>
                </a:solidFill>
                <a:hlinkClick r:id="rId6" tooltip="https://flaticon.com.ru/"/>
              </a:rPr>
              <a:t>https://www.flaticon.com/</a:t>
            </a:r>
            <a:endParaRPr lang="ru-RU" sz="185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 bwMode="auto"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 fill="norm" stroke="1" extrusionOk="0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400">
              <a:latin typeface="Montserrat"/>
              <a:cs typeface="Arial"/>
            </a:endParaRPr>
          </a:p>
        </p:txBody>
      </p:sp>
      <p:sp>
        <p:nvSpPr>
          <p:cNvPr id="25" name="Прямоугольник 24"/>
          <p:cNvSpPr/>
          <p:nvPr/>
        </p:nvSpPr>
        <p:spPr bwMode="auto">
          <a:xfrm>
            <a:off x="6210795" y="5250683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https://nice-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slides.ru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/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powerpoint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/lessons/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quickstart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/</a:t>
            </a:r>
            <a:r>
              <a:rPr lang="ru-RU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горячие-клавиши-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powerpoint</a:t>
            </a:r>
            <a:r>
              <a:rPr lang="en-US" sz="1400" u="sng">
                <a:solidFill>
                  <a:srgbClr val="F92571"/>
                </a:solidFill>
                <a:hlinkClick r:id="rId7" tooltip="https://nice-slides.ru/powerpoint/lessons/quickstart/горячие-клавиши-powerpoint/"/>
              </a:rPr>
              <a:t>/</a:t>
            </a:r>
            <a:endParaRPr lang="ru-RU" sz="140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 bwMode="auto">
          <a:xfrm flipH="1">
            <a:off x="5004288" y="5250683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 fill="norm" stroke="1" extrusionOk="0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sz="2400">
              <a:latin typeface="Montserrat"/>
              <a:cs typeface="Arial"/>
            </a:endParaRP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23</a:t>
            </a:fld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 idx="4294967295"/>
          </p:nvPr>
        </p:nvSpPr>
        <p:spPr bwMode="auto">
          <a:xfrm>
            <a:off x="366913" y="465700"/>
            <a:ext cx="6054725" cy="376237"/>
          </a:xfrm>
        </p:spPr>
        <p:txBody>
          <a:bodyPr/>
          <a:lstStyle/>
          <a:p>
            <a:pPr>
              <a:defRPr/>
            </a:pPr>
            <a:r>
              <a:rPr lang="ru-RU">
                <a:latin typeface="Montserrat"/>
              </a:rPr>
              <a:t>Полезные материалы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 bwMode="auto"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Бизнес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24</a:t>
            </a:fld>
            <a:endParaRPr lang="ru-RU"/>
          </a:p>
        </p:txBody>
      </p:sp>
      <p:sp>
        <p:nvSpPr>
          <p:cNvPr id="2" name="Заголовок 710"/>
          <p:cNvSpPr txBox="1"/>
          <p:nvPr/>
        </p:nvSpPr>
        <p:spPr bwMode="auto"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ИКОНКИ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12363" y="1979389"/>
            <a:ext cx="304800" cy="304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058323" y="1979389"/>
            <a:ext cx="304800" cy="304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681303" y="1979389"/>
            <a:ext cx="304800" cy="304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304283" y="1979389"/>
            <a:ext cx="304800" cy="3048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9971887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8000712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451511" y="1979389"/>
            <a:ext cx="304800" cy="304800"/>
          </a:xfrm>
          <a:prstGeom prst="rect">
            <a:avLst/>
          </a:prstGeom>
        </p:spPr>
      </p:pic>
      <p:pic>
        <p:nvPicPr>
          <p:cNvPr id="1106" name="Рисунок 1105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5828532" y="1979389"/>
            <a:ext cx="304800" cy="304800"/>
          </a:xfrm>
          <a:prstGeom prst="rect">
            <a:avLst/>
          </a:prstGeom>
        </p:spPr>
      </p:pic>
      <p:pic>
        <p:nvPicPr>
          <p:cNvPr id="1114" name="Рисунок 1113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205553" y="1979389"/>
            <a:ext cx="304800" cy="304800"/>
          </a:xfrm>
          <a:prstGeom prst="rect">
            <a:avLst/>
          </a:prstGeom>
        </p:spPr>
      </p:pic>
      <p:pic>
        <p:nvPicPr>
          <p:cNvPr id="1116" name="Рисунок 1115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6582574" y="1979389"/>
            <a:ext cx="304800" cy="304800"/>
          </a:xfrm>
          <a:prstGeom prst="rect">
            <a:avLst/>
          </a:prstGeom>
        </p:spPr>
      </p:pic>
      <p:pic>
        <p:nvPicPr>
          <p:cNvPr id="1118" name="Рисунок 1117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6959595" y="1979389"/>
            <a:ext cx="304800" cy="304800"/>
          </a:xfrm>
          <a:prstGeom prst="rect">
            <a:avLst/>
          </a:prstGeom>
        </p:spPr>
      </p:pic>
      <p:pic>
        <p:nvPicPr>
          <p:cNvPr id="1120" name="Рисунок 1119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7336616" y="1979389"/>
            <a:ext cx="304800" cy="304800"/>
          </a:xfrm>
          <a:prstGeom prst="rect">
            <a:avLst/>
          </a:prstGeom>
        </p:spPr>
      </p:pic>
      <p:pic>
        <p:nvPicPr>
          <p:cNvPr id="1122" name="Рисунок 1121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7713636" y="1979389"/>
            <a:ext cx="304800" cy="304800"/>
          </a:xfrm>
          <a:prstGeom prst="rect">
            <a:avLst/>
          </a:prstGeom>
        </p:spPr>
      </p:pic>
      <p:pic>
        <p:nvPicPr>
          <p:cNvPr id="1124" name="Рисунок 1123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8090658" y="1979389"/>
            <a:ext cx="304800" cy="304800"/>
          </a:xfrm>
          <a:prstGeom prst="rect">
            <a:avLst/>
          </a:prstGeom>
        </p:spPr>
      </p:pic>
      <p:pic>
        <p:nvPicPr>
          <p:cNvPr id="1126" name="Рисунок 1125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8467679" y="1979389"/>
            <a:ext cx="304800" cy="304800"/>
          </a:xfrm>
          <a:prstGeom prst="rect">
            <a:avLst/>
          </a:prstGeom>
        </p:spPr>
      </p:pic>
      <p:pic>
        <p:nvPicPr>
          <p:cNvPr id="1128" name="Рисунок 1127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8844700" y="1979389"/>
            <a:ext cx="304800" cy="304800"/>
          </a:xfrm>
          <a:prstGeom prst="rect">
            <a:avLst/>
          </a:prstGeom>
        </p:spPr>
      </p:pic>
      <p:pic>
        <p:nvPicPr>
          <p:cNvPr id="1130" name="Рисунок 1129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9221721" y="1979389"/>
            <a:ext cx="304800" cy="304800"/>
          </a:xfrm>
          <a:prstGeom prst="rect">
            <a:avLst/>
          </a:prstGeom>
        </p:spPr>
      </p:pic>
      <p:pic>
        <p:nvPicPr>
          <p:cNvPr id="1132" name="Рисунок 1131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9598742" y="1979389"/>
            <a:ext cx="304800" cy="304800"/>
          </a:xfrm>
          <a:prstGeom prst="rect">
            <a:avLst/>
          </a:prstGeom>
        </p:spPr>
      </p:pic>
      <p:pic>
        <p:nvPicPr>
          <p:cNvPr id="1134" name="Рисунок 1133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9975763" y="1979389"/>
            <a:ext cx="304800" cy="304800"/>
          </a:xfrm>
          <a:prstGeom prst="rect">
            <a:avLst/>
          </a:prstGeom>
        </p:spPr>
      </p:pic>
      <p:pic>
        <p:nvPicPr>
          <p:cNvPr id="1136" name="Рисунок 1135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10352775" y="1979389"/>
            <a:ext cx="304800" cy="304800"/>
          </a:xfrm>
          <a:prstGeom prst="rect">
            <a:avLst/>
          </a:prstGeom>
        </p:spPr>
      </p:pic>
      <p:pic>
        <p:nvPicPr>
          <p:cNvPr id="1138" name="Рисунок 1137"/>
          <p:cNvPicPr>
            <a:picLocks noChangeAspect="1"/>
          </p:cNvPicPr>
          <p:nvPr/>
        </p:nvPicPr>
        <p:blipFill>
          <a:blip r:embed="rId46"/>
          <a:stretch/>
        </p:blipFill>
        <p:spPr bwMode="auto"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/>
          <p:cNvPicPr>
            <a:picLocks noChangeAspect="1"/>
          </p:cNvPicPr>
          <p:nvPr/>
        </p:nvPicPr>
        <p:blipFill>
          <a:blip r:embed="rId47"/>
          <a:stretch/>
        </p:blipFill>
        <p:spPr bwMode="auto"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/>
          <p:cNvPicPr>
            <a:picLocks noChangeAspect="1"/>
          </p:cNvPicPr>
          <p:nvPr/>
        </p:nvPicPr>
        <p:blipFill>
          <a:blip r:embed="rId48"/>
          <a:stretch/>
        </p:blipFill>
        <p:spPr bwMode="auto"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/>
          <p:cNvPicPr>
            <a:picLocks noChangeAspect="1"/>
          </p:cNvPicPr>
          <p:nvPr/>
        </p:nvPicPr>
        <p:blipFill>
          <a:blip r:embed="rId49"/>
          <a:stretch/>
        </p:blipFill>
        <p:spPr bwMode="auto"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/>
          <p:cNvPicPr>
            <a:picLocks noChangeAspect="1"/>
          </p:cNvPicPr>
          <p:nvPr/>
        </p:nvPicPr>
        <p:blipFill>
          <a:blip r:embed="rId50"/>
          <a:stretch/>
        </p:blipFill>
        <p:spPr bwMode="auto">
          <a:xfrm>
            <a:off x="5074490" y="1979389"/>
            <a:ext cx="304800" cy="304800"/>
          </a:xfrm>
          <a:prstGeom prst="rect">
            <a:avLst/>
          </a:prstGeom>
        </p:spPr>
      </p:pic>
      <p:pic>
        <p:nvPicPr>
          <p:cNvPr id="1148" name="Рисунок 1147"/>
          <p:cNvPicPr>
            <a:picLocks noChangeAspect="1"/>
          </p:cNvPicPr>
          <p:nvPr/>
        </p:nvPicPr>
        <p:blipFill>
          <a:blip r:embed="rId51"/>
          <a:stretch/>
        </p:blipFill>
        <p:spPr bwMode="auto">
          <a:xfrm>
            <a:off x="4697469" y="1979389"/>
            <a:ext cx="304800" cy="304800"/>
          </a:xfrm>
          <a:prstGeom prst="rect">
            <a:avLst/>
          </a:prstGeom>
        </p:spPr>
      </p:pic>
      <p:pic>
        <p:nvPicPr>
          <p:cNvPr id="1150" name="Рисунок 1149"/>
          <p:cNvPicPr>
            <a:picLocks noChangeAspect="1"/>
          </p:cNvPicPr>
          <p:nvPr/>
        </p:nvPicPr>
        <p:blipFill>
          <a:blip r:embed="rId52"/>
          <a:stretch/>
        </p:blipFill>
        <p:spPr bwMode="auto">
          <a:xfrm>
            <a:off x="4320448" y="1979389"/>
            <a:ext cx="304800" cy="304800"/>
          </a:xfrm>
          <a:prstGeom prst="rect">
            <a:avLst/>
          </a:prstGeom>
        </p:spPr>
      </p:pic>
      <p:pic>
        <p:nvPicPr>
          <p:cNvPr id="704" name="Рисунок 703"/>
          <p:cNvPicPr>
            <a:picLocks noChangeAspect="1"/>
          </p:cNvPicPr>
          <p:nvPr/>
        </p:nvPicPr>
        <p:blipFill>
          <a:blip r:embed="rId53"/>
          <a:stretch/>
        </p:blipFill>
        <p:spPr bwMode="auto">
          <a:xfrm>
            <a:off x="3943427" y="1979389"/>
            <a:ext cx="304800" cy="304800"/>
          </a:xfrm>
          <a:prstGeom prst="rect">
            <a:avLst/>
          </a:prstGeom>
        </p:spPr>
      </p:pic>
      <p:pic>
        <p:nvPicPr>
          <p:cNvPr id="706" name="Рисунок 705"/>
          <p:cNvPicPr>
            <a:picLocks noChangeAspect="1"/>
          </p:cNvPicPr>
          <p:nvPr/>
        </p:nvPicPr>
        <p:blipFill>
          <a:blip r:embed="rId54"/>
          <a:stretch/>
        </p:blipFill>
        <p:spPr bwMode="auto">
          <a:xfrm>
            <a:off x="3566406" y="1979389"/>
            <a:ext cx="304800" cy="304800"/>
          </a:xfrm>
          <a:prstGeom prst="rect">
            <a:avLst/>
          </a:prstGeom>
        </p:spPr>
      </p:pic>
      <p:pic>
        <p:nvPicPr>
          <p:cNvPr id="1153" name="Рисунок 1152"/>
          <p:cNvPicPr>
            <a:picLocks noChangeAspect="1"/>
          </p:cNvPicPr>
          <p:nvPr/>
        </p:nvPicPr>
        <p:blipFill>
          <a:blip r:embed="rId55"/>
          <a:stretch/>
        </p:blipFill>
        <p:spPr bwMode="auto">
          <a:xfrm>
            <a:off x="3189385" y="1979389"/>
            <a:ext cx="304800" cy="304800"/>
          </a:xfrm>
          <a:prstGeom prst="rect">
            <a:avLst/>
          </a:prstGeom>
        </p:spPr>
      </p:pic>
      <p:pic>
        <p:nvPicPr>
          <p:cNvPr id="1155" name="Рисунок 1154"/>
          <p:cNvPicPr>
            <a:picLocks noChangeAspect="1"/>
          </p:cNvPicPr>
          <p:nvPr/>
        </p:nvPicPr>
        <p:blipFill>
          <a:blip r:embed="rId56"/>
          <a:stretch/>
        </p:blipFill>
        <p:spPr bwMode="auto">
          <a:xfrm>
            <a:off x="2435343" y="1979389"/>
            <a:ext cx="304800" cy="304800"/>
          </a:xfrm>
          <a:prstGeom prst="rect">
            <a:avLst/>
          </a:prstGeom>
        </p:spPr>
      </p:pic>
      <p:pic>
        <p:nvPicPr>
          <p:cNvPr id="1157" name="Рисунок 1156"/>
          <p:cNvPicPr>
            <a:picLocks noChangeAspect="1"/>
          </p:cNvPicPr>
          <p:nvPr/>
        </p:nvPicPr>
        <p:blipFill>
          <a:blip r:embed="rId57"/>
          <a:stretch/>
        </p:blipFill>
        <p:spPr bwMode="auto">
          <a:xfrm>
            <a:off x="3170180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/>
          <p:cNvPicPr>
            <a:picLocks noChangeAspect="1"/>
          </p:cNvPicPr>
          <p:nvPr/>
        </p:nvPicPr>
        <p:blipFill>
          <a:blip r:embed="rId58"/>
          <a:stretch/>
        </p:blipFill>
        <p:spPr bwMode="auto"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/>
          <p:cNvPicPr>
            <a:picLocks noChangeAspect="1"/>
          </p:cNvPicPr>
          <p:nvPr/>
        </p:nvPicPr>
        <p:blipFill>
          <a:blip r:embed="rId59"/>
          <a:stretch/>
        </p:blipFill>
        <p:spPr bwMode="auto"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/>
          <p:cNvPicPr>
            <a:picLocks noChangeAspect="1"/>
          </p:cNvPicPr>
          <p:nvPr/>
        </p:nvPicPr>
        <p:blipFill>
          <a:blip r:embed="rId60"/>
          <a:stretch/>
        </p:blipFill>
        <p:spPr bwMode="auto"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/>
          <p:cNvPicPr>
            <a:picLocks noChangeAspect="1"/>
          </p:cNvPicPr>
          <p:nvPr/>
        </p:nvPicPr>
        <p:blipFill>
          <a:blip r:embed="rId61"/>
          <a:stretch/>
        </p:blipFill>
        <p:spPr bwMode="auto"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/>
          <p:cNvPicPr>
            <a:picLocks noChangeAspect="1"/>
          </p:cNvPicPr>
          <p:nvPr/>
        </p:nvPicPr>
        <p:blipFill>
          <a:blip r:embed="rId62"/>
          <a:stretch/>
        </p:blipFill>
        <p:spPr bwMode="auto"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/>
          <p:cNvPicPr>
            <a:picLocks noChangeAspect="1"/>
          </p:cNvPicPr>
          <p:nvPr/>
        </p:nvPicPr>
        <p:blipFill>
          <a:blip r:embed="rId63"/>
          <a:stretch/>
        </p:blipFill>
        <p:spPr bwMode="auto"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/>
          <p:cNvPicPr>
            <a:picLocks noChangeAspect="1"/>
          </p:cNvPicPr>
          <p:nvPr/>
        </p:nvPicPr>
        <p:blipFill>
          <a:blip r:embed="rId64"/>
          <a:stretch/>
        </p:blipFill>
        <p:spPr bwMode="auto"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/>
          <p:cNvPicPr>
            <a:picLocks noChangeAspect="1"/>
          </p:cNvPicPr>
          <p:nvPr/>
        </p:nvPicPr>
        <p:blipFill>
          <a:blip r:embed="rId65"/>
          <a:stretch/>
        </p:blipFill>
        <p:spPr bwMode="auto">
          <a:xfrm>
            <a:off x="8093722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/>
          <p:cNvPicPr>
            <a:picLocks noChangeAspect="1"/>
          </p:cNvPicPr>
          <p:nvPr/>
        </p:nvPicPr>
        <p:blipFill>
          <a:blip r:embed="rId66"/>
          <a:stretch/>
        </p:blipFill>
        <p:spPr bwMode="auto"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/>
          <p:cNvPicPr>
            <a:picLocks noChangeAspect="1"/>
          </p:cNvPicPr>
          <p:nvPr/>
        </p:nvPicPr>
        <p:blipFill>
          <a:blip r:embed="rId67"/>
          <a:stretch/>
        </p:blipFill>
        <p:spPr bwMode="auto"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/>
          <p:cNvPicPr>
            <a:picLocks noChangeAspect="1"/>
          </p:cNvPicPr>
          <p:nvPr/>
        </p:nvPicPr>
        <p:blipFill>
          <a:blip r:embed="rId68"/>
          <a:stretch/>
        </p:blipFill>
        <p:spPr bwMode="auto"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/>
          <p:cNvPicPr>
            <a:picLocks noChangeAspect="1"/>
          </p:cNvPicPr>
          <p:nvPr/>
        </p:nvPicPr>
        <p:blipFill>
          <a:blip r:embed="rId69"/>
          <a:stretch/>
        </p:blipFill>
        <p:spPr bwMode="auto"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/>
          <p:cNvPicPr>
            <a:picLocks noChangeAspect="1"/>
          </p:cNvPicPr>
          <p:nvPr/>
        </p:nvPicPr>
        <p:blipFill>
          <a:blip r:embed="rId70"/>
          <a:stretch/>
        </p:blipFill>
        <p:spPr bwMode="auto"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/>
          <p:cNvPicPr>
            <a:picLocks noChangeAspect="1"/>
          </p:cNvPicPr>
          <p:nvPr/>
        </p:nvPicPr>
        <p:blipFill>
          <a:blip r:embed="rId71"/>
          <a:stretch/>
        </p:blipFill>
        <p:spPr bwMode="auto"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/>
          <p:cNvPicPr>
            <a:picLocks noChangeAspect="1"/>
          </p:cNvPicPr>
          <p:nvPr/>
        </p:nvPicPr>
        <p:blipFill>
          <a:blip r:embed="rId72"/>
          <a:stretch/>
        </p:blipFill>
        <p:spPr bwMode="auto"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/>
          <p:cNvPicPr>
            <a:picLocks noChangeAspect="1"/>
          </p:cNvPicPr>
          <p:nvPr/>
        </p:nvPicPr>
        <p:blipFill>
          <a:blip r:embed="rId73"/>
          <a:stretch/>
        </p:blipFill>
        <p:spPr bwMode="auto"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/>
          <p:cNvPicPr>
            <a:picLocks noChangeAspect="1"/>
          </p:cNvPicPr>
          <p:nvPr/>
        </p:nvPicPr>
        <p:blipFill>
          <a:blip r:embed="rId74"/>
          <a:stretch/>
        </p:blipFill>
        <p:spPr bwMode="auto"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/>
          <p:cNvPicPr>
            <a:picLocks noChangeAspect="1"/>
          </p:cNvPicPr>
          <p:nvPr/>
        </p:nvPicPr>
        <p:blipFill>
          <a:blip r:embed="rId75"/>
          <a:stretch/>
        </p:blipFill>
        <p:spPr bwMode="auto"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/>
          <p:cNvPicPr>
            <a:picLocks noChangeAspect="1"/>
          </p:cNvPicPr>
          <p:nvPr/>
        </p:nvPicPr>
        <p:blipFill>
          <a:blip r:embed="rId76"/>
          <a:stretch/>
        </p:blipFill>
        <p:spPr bwMode="auto"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/>
          <p:cNvPicPr>
            <a:picLocks noChangeAspect="1"/>
          </p:cNvPicPr>
          <p:nvPr/>
        </p:nvPicPr>
        <p:blipFill>
          <a:blip r:embed="rId77"/>
          <a:stretch/>
        </p:blipFill>
        <p:spPr bwMode="auto"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8"/>
          <a:stretch/>
        </p:blipFill>
        <p:spPr bwMode="auto"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9"/>
          <a:stretch/>
        </p:blipFill>
        <p:spPr bwMode="auto"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0"/>
          <a:stretch/>
        </p:blipFill>
        <p:spPr bwMode="auto"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1"/>
          <a:stretch/>
        </p:blipFill>
        <p:spPr bwMode="auto"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2"/>
          <a:stretch/>
        </p:blipFill>
        <p:spPr bwMode="auto"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3"/>
          <a:stretch/>
        </p:blipFill>
        <p:spPr bwMode="auto"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4"/>
          <a:stretch/>
        </p:blipFill>
        <p:spPr bwMode="auto"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5"/>
          <a:stretch/>
        </p:blipFill>
        <p:spPr bwMode="auto"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6"/>
          <a:stretch/>
        </p:blipFill>
        <p:spPr bwMode="auto"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7"/>
          <a:stretch/>
        </p:blipFill>
        <p:spPr bwMode="auto"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8"/>
          <a:stretch/>
        </p:blipFill>
        <p:spPr bwMode="auto"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9"/>
          <a:stretch/>
        </p:blipFill>
        <p:spPr bwMode="auto"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0"/>
          <a:stretch/>
        </p:blipFill>
        <p:spPr bwMode="auto"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1"/>
          <a:stretch/>
        </p:blipFill>
        <p:spPr bwMode="auto"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2"/>
          <a:stretch/>
        </p:blipFill>
        <p:spPr bwMode="auto"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3"/>
          <a:stretch/>
        </p:blipFill>
        <p:spPr bwMode="auto"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94"/>
          <a:stretch/>
        </p:blipFill>
        <p:spPr bwMode="auto"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95"/>
          <a:stretch/>
        </p:blipFill>
        <p:spPr bwMode="auto"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96"/>
          <a:stretch/>
        </p:blipFill>
        <p:spPr bwMode="auto"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97"/>
          <a:stretch/>
        </p:blipFill>
        <p:spPr bwMode="auto"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98"/>
          <a:stretch/>
        </p:blipFill>
        <p:spPr bwMode="auto"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99"/>
          <a:stretch/>
        </p:blipFill>
        <p:spPr bwMode="auto"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00"/>
          <a:stretch/>
        </p:blipFill>
        <p:spPr bwMode="auto"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1"/>
          <a:stretch/>
        </p:blipFill>
        <p:spPr bwMode="auto"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02"/>
          <a:stretch/>
        </p:blipFill>
        <p:spPr bwMode="auto"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03"/>
          <a:stretch/>
        </p:blipFill>
        <p:spPr bwMode="auto"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04"/>
          <a:stretch/>
        </p:blipFill>
        <p:spPr bwMode="auto"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05"/>
          <a:stretch/>
        </p:blipFill>
        <p:spPr bwMode="auto"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06"/>
          <a:stretch/>
        </p:blipFill>
        <p:spPr bwMode="auto"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07"/>
          <a:stretch/>
        </p:blipFill>
        <p:spPr bwMode="auto"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108"/>
          <a:stretch/>
        </p:blipFill>
        <p:spPr bwMode="auto"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109"/>
          <a:stretch/>
        </p:blipFill>
        <p:spPr bwMode="auto"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/>
          <p:cNvPicPr>
            <a:picLocks noChangeAspect="1"/>
          </p:cNvPicPr>
          <p:nvPr/>
        </p:nvPicPr>
        <p:blipFill>
          <a:blip r:embed="rId110"/>
          <a:stretch/>
        </p:blipFill>
        <p:spPr bwMode="auto">
          <a:xfrm>
            <a:off x="7363284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/>
          <p:cNvPicPr>
            <a:picLocks noChangeAspect="1"/>
          </p:cNvPicPr>
          <p:nvPr/>
        </p:nvPicPr>
        <p:blipFill>
          <a:blip r:embed="rId111"/>
          <a:stretch/>
        </p:blipFill>
        <p:spPr bwMode="auto"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/>
          <p:cNvPicPr>
            <a:picLocks noChangeAspect="1"/>
          </p:cNvPicPr>
          <p:nvPr/>
        </p:nvPicPr>
        <p:blipFill>
          <a:blip r:embed="rId112"/>
          <a:stretch/>
        </p:blipFill>
        <p:spPr bwMode="auto"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/>
          <p:cNvPicPr>
            <a:picLocks noChangeAspect="1"/>
          </p:cNvPicPr>
          <p:nvPr/>
        </p:nvPicPr>
        <p:blipFill>
          <a:blip r:embed="rId113"/>
          <a:stretch/>
        </p:blipFill>
        <p:spPr bwMode="auto"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/>
          <p:cNvPicPr>
            <a:picLocks noChangeAspect="1"/>
          </p:cNvPicPr>
          <p:nvPr/>
        </p:nvPicPr>
        <p:blipFill>
          <a:blip r:embed="rId114"/>
          <a:stretch/>
        </p:blipFill>
        <p:spPr bwMode="auto"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/>
          <p:cNvPicPr>
            <a:picLocks noChangeAspect="1"/>
          </p:cNvPicPr>
          <p:nvPr/>
        </p:nvPicPr>
        <p:blipFill>
          <a:blip r:embed="rId115"/>
          <a:stretch/>
        </p:blipFill>
        <p:spPr bwMode="auto"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/>
          <p:cNvPicPr>
            <a:picLocks noChangeAspect="1"/>
          </p:cNvPicPr>
          <p:nvPr/>
        </p:nvPicPr>
        <p:blipFill>
          <a:blip r:embed="rId116"/>
          <a:stretch/>
        </p:blipFill>
        <p:spPr bwMode="auto"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/>
          <p:cNvPicPr>
            <a:picLocks noChangeAspect="1"/>
          </p:cNvPicPr>
          <p:nvPr/>
        </p:nvPicPr>
        <p:blipFill>
          <a:blip r:embed="rId117"/>
          <a:stretch/>
        </p:blipFill>
        <p:spPr bwMode="auto"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/>
          <p:cNvPicPr>
            <a:picLocks noChangeAspect="1"/>
          </p:cNvPicPr>
          <p:nvPr/>
        </p:nvPicPr>
        <p:blipFill>
          <a:blip r:embed="rId118"/>
          <a:stretch/>
        </p:blipFill>
        <p:spPr bwMode="auto"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/>
          <p:cNvPicPr>
            <a:picLocks noChangeAspect="1"/>
          </p:cNvPicPr>
          <p:nvPr/>
        </p:nvPicPr>
        <p:blipFill>
          <a:blip r:embed="rId119"/>
          <a:stretch/>
        </p:blipFill>
        <p:spPr bwMode="auto"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/>
          <p:cNvPicPr>
            <a:picLocks noChangeAspect="1"/>
          </p:cNvPicPr>
          <p:nvPr/>
        </p:nvPicPr>
        <p:blipFill>
          <a:blip r:embed="rId120"/>
          <a:stretch/>
        </p:blipFill>
        <p:spPr bwMode="auto"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/>
          <p:cNvPicPr>
            <a:picLocks noChangeAspect="1"/>
          </p:cNvPicPr>
          <p:nvPr/>
        </p:nvPicPr>
        <p:blipFill>
          <a:blip r:embed="rId121"/>
          <a:stretch/>
        </p:blipFill>
        <p:spPr bwMode="auto"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/>
          <p:cNvPicPr>
            <a:picLocks noChangeAspect="1"/>
          </p:cNvPicPr>
          <p:nvPr/>
        </p:nvPicPr>
        <p:blipFill>
          <a:blip r:embed="rId122"/>
          <a:stretch/>
        </p:blipFill>
        <p:spPr bwMode="auto"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/>
          <p:cNvSpPr txBox="1"/>
          <p:nvPr/>
        </p:nvSpPr>
        <p:spPr bwMode="auto">
          <a:xfrm>
            <a:off x="4868764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Графики</a:t>
            </a:r>
            <a:endParaRPr/>
          </a:p>
        </p:txBody>
      </p:sp>
      <p:pic>
        <p:nvPicPr>
          <p:cNvPr id="1441" name="Рисунок 1440"/>
          <p:cNvPicPr>
            <a:picLocks noChangeAspect="1"/>
          </p:cNvPicPr>
          <p:nvPr/>
        </p:nvPicPr>
        <p:blipFill>
          <a:blip r:embed="rId123"/>
          <a:stretch/>
        </p:blipFill>
        <p:spPr bwMode="auto"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/>
          <p:cNvPicPr>
            <a:picLocks noChangeAspect="1"/>
          </p:cNvPicPr>
          <p:nvPr/>
        </p:nvPicPr>
        <p:blipFill>
          <a:blip r:embed="rId124"/>
          <a:stretch/>
        </p:blipFill>
        <p:spPr bwMode="auto"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/>
          <p:cNvPicPr>
            <a:picLocks noChangeAspect="1"/>
          </p:cNvPicPr>
          <p:nvPr/>
        </p:nvPicPr>
        <p:blipFill>
          <a:blip r:embed="rId125"/>
          <a:stretch/>
        </p:blipFill>
        <p:spPr bwMode="auto">
          <a:xfrm>
            <a:off x="10072973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/>
          <p:cNvPicPr>
            <a:picLocks noChangeAspect="1"/>
          </p:cNvPicPr>
          <p:nvPr/>
        </p:nvPicPr>
        <p:blipFill>
          <a:blip r:embed="rId126"/>
          <a:stretch/>
        </p:blipFill>
        <p:spPr bwMode="auto"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/>
          <p:cNvPicPr>
            <a:picLocks noChangeAspect="1"/>
          </p:cNvPicPr>
          <p:nvPr/>
        </p:nvPicPr>
        <p:blipFill>
          <a:blip r:embed="rId127"/>
          <a:stretch/>
        </p:blipFill>
        <p:spPr bwMode="auto"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/>
          <p:cNvPicPr>
            <a:picLocks noChangeAspect="1"/>
          </p:cNvPicPr>
          <p:nvPr/>
        </p:nvPicPr>
        <p:blipFill>
          <a:blip r:embed="rId128"/>
          <a:stretch/>
        </p:blipFill>
        <p:spPr bwMode="auto"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/>
          <p:cNvPicPr>
            <a:picLocks noChangeAspect="1"/>
          </p:cNvPicPr>
          <p:nvPr/>
        </p:nvPicPr>
        <p:blipFill>
          <a:blip r:embed="rId129"/>
          <a:stretch/>
        </p:blipFill>
        <p:spPr bwMode="auto"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/>
          <p:cNvPicPr>
            <a:picLocks noChangeAspect="1"/>
          </p:cNvPicPr>
          <p:nvPr/>
        </p:nvPicPr>
        <p:blipFill>
          <a:blip r:embed="rId130"/>
          <a:stretch/>
        </p:blipFill>
        <p:spPr bwMode="auto"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/>
          <p:cNvPicPr>
            <a:picLocks noChangeAspect="1"/>
          </p:cNvPicPr>
          <p:nvPr/>
        </p:nvPicPr>
        <p:blipFill>
          <a:blip r:embed="rId131"/>
          <a:stretch/>
        </p:blipFill>
        <p:spPr bwMode="auto"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/>
          <p:cNvPicPr>
            <a:picLocks noChangeAspect="1"/>
          </p:cNvPicPr>
          <p:nvPr/>
        </p:nvPicPr>
        <p:blipFill>
          <a:blip r:embed="rId132"/>
          <a:stretch/>
        </p:blipFill>
        <p:spPr bwMode="auto"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/>
          <p:cNvPicPr>
            <a:picLocks noChangeAspect="1"/>
          </p:cNvPicPr>
          <p:nvPr/>
        </p:nvPicPr>
        <p:blipFill>
          <a:blip r:embed="rId133"/>
          <a:stretch/>
        </p:blipFill>
        <p:spPr bwMode="auto"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/>
          <p:cNvPicPr>
            <a:picLocks noChangeAspect="1"/>
          </p:cNvPicPr>
          <p:nvPr/>
        </p:nvPicPr>
        <p:blipFill>
          <a:blip r:embed="rId134"/>
          <a:stretch/>
        </p:blipFill>
        <p:spPr bwMode="auto"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/>
          <p:cNvPicPr>
            <a:picLocks noChangeAspect="1"/>
          </p:cNvPicPr>
          <p:nvPr/>
        </p:nvPicPr>
        <p:blipFill>
          <a:blip r:embed="rId135"/>
          <a:stretch/>
        </p:blipFill>
        <p:spPr bwMode="auto"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/>
          <p:cNvPicPr>
            <a:picLocks noChangeAspect="1"/>
          </p:cNvPicPr>
          <p:nvPr/>
        </p:nvPicPr>
        <p:blipFill>
          <a:blip r:embed="rId136"/>
          <a:stretch/>
        </p:blipFill>
        <p:spPr bwMode="auto"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/>
          <p:cNvPicPr>
            <a:picLocks noChangeAspect="1"/>
          </p:cNvPicPr>
          <p:nvPr/>
        </p:nvPicPr>
        <p:blipFill>
          <a:blip r:embed="rId137"/>
          <a:stretch/>
        </p:blipFill>
        <p:spPr bwMode="auto"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/>
          <p:cNvPicPr>
            <a:picLocks noChangeAspect="1"/>
          </p:cNvPicPr>
          <p:nvPr/>
        </p:nvPicPr>
        <p:blipFill>
          <a:blip r:embed="rId138"/>
          <a:stretch/>
        </p:blipFill>
        <p:spPr bwMode="auto"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/>
          <p:cNvPicPr>
            <a:picLocks noChangeAspect="1"/>
          </p:cNvPicPr>
          <p:nvPr/>
        </p:nvPicPr>
        <p:blipFill>
          <a:blip r:embed="rId139"/>
          <a:stretch/>
        </p:blipFill>
        <p:spPr bwMode="auto"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/>
          <p:cNvPicPr>
            <a:picLocks noChangeAspect="1"/>
          </p:cNvPicPr>
          <p:nvPr/>
        </p:nvPicPr>
        <p:blipFill>
          <a:blip r:embed="rId140"/>
          <a:stretch/>
        </p:blipFill>
        <p:spPr bwMode="auto"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/>
          <p:cNvPicPr>
            <a:picLocks noChangeAspect="1"/>
          </p:cNvPicPr>
          <p:nvPr/>
        </p:nvPicPr>
        <p:blipFill>
          <a:blip r:embed="rId141"/>
          <a:stretch/>
        </p:blipFill>
        <p:spPr bwMode="auto"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/>
          <p:cNvPicPr>
            <a:picLocks noChangeAspect="1"/>
          </p:cNvPicPr>
          <p:nvPr/>
        </p:nvPicPr>
        <p:blipFill>
          <a:blip r:embed="rId142"/>
          <a:stretch/>
        </p:blipFill>
        <p:spPr bwMode="auto"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/>
          <p:cNvPicPr>
            <a:picLocks noChangeAspect="1"/>
          </p:cNvPicPr>
          <p:nvPr/>
        </p:nvPicPr>
        <p:blipFill>
          <a:blip r:embed="rId143"/>
          <a:stretch/>
        </p:blipFill>
        <p:spPr bwMode="auto"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/>
          <p:cNvPicPr>
            <a:picLocks noChangeAspect="1"/>
          </p:cNvPicPr>
          <p:nvPr/>
        </p:nvPicPr>
        <p:blipFill>
          <a:blip r:embed="rId144"/>
          <a:stretch/>
        </p:blipFill>
        <p:spPr bwMode="auto"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/>
          <p:cNvPicPr>
            <a:picLocks noChangeAspect="1"/>
          </p:cNvPicPr>
          <p:nvPr/>
        </p:nvPicPr>
        <p:blipFill>
          <a:blip r:embed="rId145"/>
          <a:stretch/>
        </p:blipFill>
        <p:spPr bwMode="auto"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/>
          <p:cNvPicPr>
            <a:picLocks noChangeAspect="1"/>
          </p:cNvPicPr>
          <p:nvPr/>
        </p:nvPicPr>
        <p:blipFill>
          <a:blip r:embed="rId146"/>
          <a:stretch/>
        </p:blipFill>
        <p:spPr bwMode="auto"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/>
          <p:cNvPicPr>
            <a:picLocks noChangeAspect="1"/>
          </p:cNvPicPr>
          <p:nvPr/>
        </p:nvPicPr>
        <p:blipFill>
          <a:blip r:embed="rId147"/>
          <a:stretch/>
        </p:blipFill>
        <p:spPr bwMode="auto"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/>
          <p:cNvPicPr>
            <a:picLocks noChangeAspect="1"/>
          </p:cNvPicPr>
          <p:nvPr/>
        </p:nvPicPr>
        <p:blipFill>
          <a:blip r:embed="rId148"/>
          <a:stretch/>
        </p:blipFill>
        <p:spPr bwMode="auto"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/>
          <p:cNvPicPr>
            <a:picLocks noChangeAspect="1"/>
          </p:cNvPicPr>
          <p:nvPr/>
        </p:nvPicPr>
        <p:blipFill>
          <a:blip r:embed="rId149"/>
          <a:stretch/>
        </p:blipFill>
        <p:spPr bwMode="auto"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/>
          <p:cNvPicPr>
            <a:picLocks noChangeAspect="1"/>
          </p:cNvPicPr>
          <p:nvPr/>
        </p:nvPicPr>
        <p:blipFill>
          <a:blip r:embed="rId150"/>
          <a:stretch/>
        </p:blipFill>
        <p:spPr bwMode="auto"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/>
          <p:cNvPicPr>
            <a:picLocks noChangeAspect="1"/>
          </p:cNvPicPr>
          <p:nvPr/>
        </p:nvPicPr>
        <p:blipFill>
          <a:blip r:embed="rId151"/>
          <a:stretch/>
        </p:blipFill>
        <p:spPr bwMode="auto"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/>
          <p:cNvPicPr>
            <a:picLocks noChangeAspect="1"/>
          </p:cNvPicPr>
          <p:nvPr/>
        </p:nvPicPr>
        <p:blipFill>
          <a:blip r:embed="rId152"/>
          <a:stretch/>
        </p:blipFill>
        <p:spPr bwMode="auto"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/>
          <p:cNvPicPr>
            <a:picLocks noChangeAspect="1"/>
          </p:cNvPicPr>
          <p:nvPr/>
        </p:nvPicPr>
        <p:blipFill>
          <a:blip r:embed="rId153"/>
          <a:stretch/>
        </p:blipFill>
        <p:spPr bwMode="auto"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/>
          <p:cNvPicPr>
            <a:picLocks noChangeAspect="1"/>
          </p:cNvPicPr>
          <p:nvPr/>
        </p:nvPicPr>
        <p:blipFill>
          <a:blip r:embed="rId154"/>
          <a:stretch/>
        </p:blipFill>
        <p:spPr bwMode="auto"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/>
          <p:cNvPicPr>
            <a:picLocks noChangeAspect="1"/>
          </p:cNvPicPr>
          <p:nvPr/>
        </p:nvPicPr>
        <p:blipFill>
          <a:blip r:embed="rId155"/>
          <a:stretch/>
        </p:blipFill>
        <p:spPr bwMode="auto"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/>
          <p:cNvPicPr>
            <a:picLocks noChangeAspect="1"/>
          </p:cNvPicPr>
          <p:nvPr/>
        </p:nvPicPr>
        <p:blipFill>
          <a:blip r:embed="rId156"/>
          <a:stretch/>
        </p:blipFill>
        <p:spPr bwMode="auto"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/>
          <p:cNvPicPr>
            <a:picLocks noChangeAspect="1"/>
          </p:cNvPicPr>
          <p:nvPr/>
        </p:nvPicPr>
        <p:blipFill>
          <a:blip r:embed="rId157"/>
          <a:stretch/>
        </p:blipFill>
        <p:spPr bwMode="auto"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/>
          <p:cNvPicPr>
            <a:picLocks noChangeAspect="1"/>
          </p:cNvPicPr>
          <p:nvPr/>
        </p:nvPicPr>
        <p:blipFill>
          <a:blip r:embed="rId158"/>
          <a:stretch/>
        </p:blipFill>
        <p:spPr bwMode="auto"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/>
          <p:cNvPicPr>
            <a:picLocks noChangeAspect="1"/>
          </p:cNvPicPr>
          <p:nvPr/>
        </p:nvPicPr>
        <p:blipFill>
          <a:blip r:embed="rId159"/>
          <a:stretch/>
        </p:blipFill>
        <p:spPr bwMode="auto"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/>
          <p:cNvPicPr>
            <a:picLocks noChangeAspect="1"/>
          </p:cNvPicPr>
          <p:nvPr/>
        </p:nvPicPr>
        <p:blipFill>
          <a:blip r:embed="rId160"/>
          <a:stretch/>
        </p:blipFill>
        <p:spPr bwMode="auto"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/>
          <p:cNvPicPr>
            <a:picLocks noChangeAspect="1"/>
          </p:cNvPicPr>
          <p:nvPr/>
        </p:nvPicPr>
        <p:blipFill>
          <a:blip r:embed="rId161"/>
          <a:stretch/>
        </p:blipFill>
        <p:spPr bwMode="auto"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/>
          <p:cNvPicPr>
            <a:picLocks noChangeAspect="1"/>
          </p:cNvPicPr>
          <p:nvPr/>
        </p:nvPicPr>
        <p:blipFill>
          <a:blip r:embed="rId162"/>
          <a:stretch/>
        </p:blipFill>
        <p:spPr bwMode="auto"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/>
          <p:cNvPicPr>
            <a:picLocks noChangeAspect="1"/>
          </p:cNvPicPr>
          <p:nvPr/>
        </p:nvPicPr>
        <p:blipFill>
          <a:blip r:embed="rId163"/>
          <a:stretch/>
        </p:blipFill>
        <p:spPr bwMode="auto"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/>
          <p:cNvPicPr>
            <a:picLocks noChangeAspect="1"/>
          </p:cNvPicPr>
          <p:nvPr/>
        </p:nvPicPr>
        <p:blipFill>
          <a:blip r:embed="rId164"/>
          <a:stretch/>
        </p:blipFill>
        <p:spPr bwMode="auto"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/>
          <p:cNvPicPr>
            <a:picLocks noChangeAspect="1"/>
          </p:cNvPicPr>
          <p:nvPr/>
        </p:nvPicPr>
        <p:blipFill>
          <a:blip r:embed="rId165"/>
          <a:stretch/>
        </p:blipFill>
        <p:spPr bwMode="auto"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/>
          <p:cNvPicPr>
            <a:picLocks noChangeAspect="1"/>
          </p:cNvPicPr>
          <p:nvPr/>
        </p:nvPicPr>
        <p:blipFill>
          <a:blip r:embed="rId166"/>
          <a:stretch/>
        </p:blipFill>
        <p:spPr bwMode="auto"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/>
          <p:cNvPicPr>
            <a:picLocks noChangeAspect="1"/>
          </p:cNvPicPr>
          <p:nvPr/>
        </p:nvPicPr>
        <p:blipFill>
          <a:blip r:embed="rId167"/>
          <a:stretch/>
        </p:blipFill>
        <p:spPr bwMode="auto"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/>
          <p:cNvPicPr>
            <a:picLocks noChangeAspect="1"/>
          </p:cNvPicPr>
          <p:nvPr/>
        </p:nvPicPr>
        <p:blipFill>
          <a:blip r:embed="rId168"/>
          <a:stretch/>
        </p:blipFill>
        <p:spPr bwMode="auto"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/>
          <p:cNvPicPr>
            <a:picLocks noChangeAspect="1"/>
          </p:cNvPicPr>
          <p:nvPr/>
        </p:nvPicPr>
        <p:blipFill>
          <a:blip r:embed="rId169"/>
          <a:stretch/>
        </p:blipFill>
        <p:spPr bwMode="auto"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/>
          <p:cNvPicPr>
            <a:picLocks noChangeAspect="1"/>
          </p:cNvPicPr>
          <p:nvPr/>
        </p:nvPicPr>
        <p:blipFill>
          <a:blip r:embed="rId170"/>
          <a:stretch/>
        </p:blipFill>
        <p:spPr bwMode="auto"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/>
          <p:cNvPicPr>
            <a:picLocks noChangeAspect="1"/>
          </p:cNvPicPr>
          <p:nvPr/>
        </p:nvPicPr>
        <p:blipFill>
          <a:blip r:embed="rId171"/>
          <a:stretch/>
        </p:blipFill>
        <p:spPr bwMode="auto"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/>
          <p:cNvPicPr>
            <a:picLocks noChangeAspect="1"/>
          </p:cNvPicPr>
          <p:nvPr/>
        </p:nvPicPr>
        <p:blipFill>
          <a:blip r:embed="rId172"/>
          <a:stretch/>
        </p:blipFill>
        <p:spPr bwMode="auto"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/>
          <p:cNvPicPr>
            <a:picLocks noChangeAspect="1"/>
          </p:cNvPicPr>
          <p:nvPr/>
        </p:nvPicPr>
        <p:blipFill>
          <a:blip r:embed="rId173"/>
          <a:stretch/>
        </p:blipFill>
        <p:spPr bwMode="auto"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/>
          <p:cNvPicPr>
            <a:picLocks noChangeAspect="1"/>
          </p:cNvPicPr>
          <p:nvPr/>
        </p:nvPicPr>
        <p:blipFill>
          <a:blip r:embed="rId174"/>
          <a:stretch/>
        </p:blipFill>
        <p:spPr bwMode="auto"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/>
          <p:cNvPicPr>
            <a:picLocks noChangeAspect="1"/>
          </p:cNvPicPr>
          <p:nvPr/>
        </p:nvPicPr>
        <p:blipFill>
          <a:blip r:embed="rId175"/>
          <a:stretch/>
        </p:blipFill>
        <p:spPr bwMode="auto"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/>
          <p:cNvPicPr>
            <a:picLocks noChangeAspect="1"/>
          </p:cNvPicPr>
          <p:nvPr/>
        </p:nvPicPr>
        <p:blipFill>
          <a:blip r:embed="rId176"/>
          <a:stretch/>
        </p:blipFill>
        <p:spPr bwMode="auto"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/>
          <p:cNvPicPr>
            <a:picLocks noChangeAspect="1"/>
          </p:cNvPicPr>
          <p:nvPr/>
        </p:nvPicPr>
        <p:blipFill>
          <a:blip r:embed="rId177"/>
          <a:stretch/>
        </p:blipFill>
        <p:spPr bwMode="auto"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/>
          <p:cNvPicPr>
            <a:picLocks noChangeAspect="1"/>
          </p:cNvPicPr>
          <p:nvPr/>
        </p:nvPicPr>
        <p:blipFill>
          <a:blip r:embed="rId178"/>
          <a:stretch/>
        </p:blipFill>
        <p:spPr bwMode="auto">
          <a:xfrm>
            <a:off x="7811049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/>
          <p:cNvPicPr>
            <a:picLocks noChangeAspect="1"/>
          </p:cNvPicPr>
          <p:nvPr/>
        </p:nvPicPr>
        <p:blipFill>
          <a:blip r:embed="rId179"/>
          <a:stretch/>
        </p:blipFill>
        <p:spPr bwMode="auto"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/>
          <p:cNvPicPr>
            <a:picLocks noChangeAspect="1"/>
          </p:cNvPicPr>
          <p:nvPr/>
        </p:nvPicPr>
        <p:blipFill>
          <a:blip r:embed="rId180"/>
          <a:stretch/>
        </p:blipFill>
        <p:spPr bwMode="auto"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/>
          <p:cNvPicPr>
            <a:picLocks noChangeAspect="1"/>
          </p:cNvPicPr>
          <p:nvPr/>
        </p:nvPicPr>
        <p:blipFill>
          <a:blip r:embed="rId181"/>
          <a:stretch/>
        </p:blipFill>
        <p:spPr bwMode="auto"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/>
          <p:cNvPicPr>
            <a:picLocks noChangeAspect="1"/>
          </p:cNvPicPr>
          <p:nvPr/>
        </p:nvPicPr>
        <p:blipFill>
          <a:blip r:embed="rId182"/>
          <a:stretch/>
        </p:blipFill>
        <p:spPr bwMode="auto"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/>
          <p:cNvPicPr>
            <a:picLocks noChangeAspect="1"/>
          </p:cNvPicPr>
          <p:nvPr/>
        </p:nvPicPr>
        <p:blipFill>
          <a:blip r:embed="rId183"/>
          <a:stretch/>
        </p:blipFill>
        <p:spPr bwMode="auto"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/>
          <p:cNvPicPr>
            <a:picLocks noChangeAspect="1"/>
          </p:cNvPicPr>
          <p:nvPr/>
        </p:nvPicPr>
        <p:blipFill>
          <a:blip r:embed="rId184"/>
          <a:stretch/>
        </p:blipFill>
        <p:spPr bwMode="auto"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/>
          <p:cNvPicPr>
            <a:picLocks noChangeAspect="1"/>
          </p:cNvPicPr>
          <p:nvPr/>
        </p:nvPicPr>
        <p:blipFill>
          <a:blip r:embed="rId185"/>
          <a:stretch/>
        </p:blipFill>
        <p:spPr bwMode="auto"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/>
          <p:cNvPicPr>
            <a:picLocks noChangeAspect="1"/>
          </p:cNvPicPr>
          <p:nvPr/>
        </p:nvPicPr>
        <p:blipFill>
          <a:blip r:embed="rId186"/>
          <a:stretch/>
        </p:blipFill>
        <p:spPr bwMode="auto"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/>
          <p:cNvPicPr>
            <a:picLocks noChangeAspect="1"/>
          </p:cNvPicPr>
          <p:nvPr/>
        </p:nvPicPr>
        <p:blipFill>
          <a:blip r:embed="rId187"/>
          <a:stretch/>
        </p:blipFill>
        <p:spPr bwMode="auto"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/>
          <p:cNvPicPr>
            <a:picLocks noChangeAspect="1"/>
          </p:cNvPicPr>
          <p:nvPr/>
        </p:nvPicPr>
        <p:blipFill>
          <a:blip r:embed="rId188"/>
          <a:stretch/>
        </p:blipFill>
        <p:spPr bwMode="auto"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/>
          <p:cNvPicPr>
            <a:picLocks noChangeAspect="1"/>
          </p:cNvPicPr>
          <p:nvPr/>
        </p:nvPicPr>
        <p:blipFill>
          <a:blip r:embed="rId189"/>
          <a:stretch/>
        </p:blipFill>
        <p:spPr bwMode="auto"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/>
          <p:cNvPicPr>
            <a:picLocks noChangeAspect="1"/>
          </p:cNvPicPr>
          <p:nvPr/>
        </p:nvPicPr>
        <p:blipFill>
          <a:blip r:embed="rId190"/>
          <a:stretch/>
        </p:blipFill>
        <p:spPr bwMode="auto"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/>
          <p:cNvPicPr>
            <a:picLocks noChangeAspect="1"/>
          </p:cNvPicPr>
          <p:nvPr/>
        </p:nvPicPr>
        <p:blipFill>
          <a:blip r:embed="rId191"/>
          <a:stretch/>
        </p:blipFill>
        <p:spPr bwMode="auto"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/>
          <p:cNvPicPr>
            <a:picLocks noChangeAspect="1"/>
          </p:cNvPicPr>
          <p:nvPr/>
        </p:nvPicPr>
        <p:blipFill>
          <a:blip r:embed="rId192"/>
          <a:stretch/>
        </p:blipFill>
        <p:spPr bwMode="auto"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/>
          <p:cNvPicPr>
            <a:picLocks noChangeAspect="1"/>
          </p:cNvPicPr>
          <p:nvPr/>
        </p:nvPicPr>
        <p:blipFill>
          <a:blip r:embed="rId193"/>
          <a:stretch/>
        </p:blipFill>
        <p:spPr bwMode="auto"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/>
          <p:cNvPicPr>
            <a:picLocks noChangeAspect="1"/>
          </p:cNvPicPr>
          <p:nvPr/>
        </p:nvPicPr>
        <p:blipFill>
          <a:blip r:embed="rId194"/>
          <a:stretch/>
        </p:blipFill>
        <p:spPr bwMode="auto"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/>
          <p:cNvSpPr txBox="1"/>
          <p:nvPr/>
        </p:nvSpPr>
        <p:spPr bwMode="auto"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Мультимедиа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 bwMode="auto"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Пользователи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25</a:t>
            </a:fld>
            <a:endParaRPr lang="ru-RU"/>
          </a:p>
        </p:txBody>
      </p:sp>
      <p:sp>
        <p:nvSpPr>
          <p:cNvPr id="2" name="Заголовок 710"/>
          <p:cNvSpPr txBox="1"/>
          <p:nvPr/>
        </p:nvSpPr>
        <p:spPr bwMode="auto"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ИКОНКИ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4023202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/>
          <p:cNvSpPr txBox="1"/>
          <p:nvPr/>
        </p:nvSpPr>
        <p:spPr bwMode="auto"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Доставка</a:t>
            </a:r>
            <a:endParaRPr/>
          </a:p>
        </p:txBody>
      </p:sp>
      <p:pic>
        <p:nvPicPr>
          <p:cNvPr id="388" name="Рисунок 387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9807279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/>
          <p:cNvPicPr>
            <a:picLocks noChangeAspect="1"/>
          </p:cNvPicPr>
          <p:nvPr/>
        </p:nvPicPr>
        <p:blipFill>
          <a:blip r:embed="rId46"/>
          <a:stretch/>
        </p:blipFill>
        <p:spPr bwMode="auto"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/>
          <p:cNvPicPr>
            <a:picLocks noChangeAspect="1"/>
          </p:cNvPicPr>
          <p:nvPr/>
        </p:nvPicPr>
        <p:blipFill>
          <a:blip r:embed="rId47"/>
          <a:stretch/>
        </p:blipFill>
        <p:spPr bwMode="auto"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/>
          <p:cNvPicPr>
            <a:picLocks noChangeAspect="1"/>
          </p:cNvPicPr>
          <p:nvPr/>
        </p:nvPicPr>
        <p:blipFill>
          <a:blip r:embed="rId48"/>
          <a:stretch/>
        </p:blipFill>
        <p:spPr bwMode="auto"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/>
          <p:cNvPicPr>
            <a:picLocks noChangeAspect="1"/>
          </p:cNvPicPr>
          <p:nvPr/>
        </p:nvPicPr>
        <p:blipFill>
          <a:blip r:embed="rId49"/>
          <a:stretch/>
        </p:blipFill>
        <p:spPr bwMode="auto"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/>
          <p:cNvPicPr>
            <a:picLocks noChangeAspect="1"/>
          </p:cNvPicPr>
          <p:nvPr/>
        </p:nvPicPr>
        <p:blipFill>
          <a:blip r:embed="rId50"/>
          <a:stretch/>
        </p:blipFill>
        <p:spPr bwMode="auto"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/>
          <p:cNvPicPr>
            <a:picLocks noChangeAspect="1"/>
          </p:cNvPicPr>
          <p:nvPr/>
        </p:nvPicPr>
        <p:blipFill>
          <a:blip r:embed="rId51"/>
          <a:stretch/>
        </p:blipFill>
        <p:spPr bwMode="auto"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/>
          <p:cNvPicPr>
            <a:picLocks noChangeAspect="1"/>
          </p:cNvPicPr>
          <p:nvPr/>
        </p:nvPicPr>
        <p:blipFill>
          <a:blip r:embed="rId52"/>
          <a:stretch/>
        </p:blipFill>
        <p:spPr bwMode="auto"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/>
          <p:cNvPicPr>
            <a:picLocks noChangeAspect="1"/>
          </p:cNvPicPr>
          <p:nvPr/>
        </p:nvPicPr>
        <p:blipFill>
          <a:blip r:embed="rId53"/>
          <a:stretch/>
        </p:blipFill>
        <p:spPr bwMode="auto"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/>
          <p:cNvPicPr>
            <a:picLocks noChangeAspect="1"/>
          </p:cNvPicPr>
          <p:nvPr/>
        </p:nvPicPr>
        <p:blipFill>
          <a:blip r:embed="rId54"/>
          <a:stretch/>
        </p:blipFill>
        <p:spPr bwMode="auto"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/>
          <p:cNvPicPr>
            <a:picLocks noChangeAspect="1"/>
          </p:cNvPicPr>
          <p:nvPr/>
        </p:nvPicPr>
        <p:blipFill>
          <a:blip r:embed="rId55"/>
          <a:stretch/>
        </p:blipFill>
        <p:spPr bwMode="auto"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/>
          <p:cNvPicPr>
            <a:picLocks noChangeAspect="1"/>
          </p:cNvPicPr>
          <p:nvPr/>
        </p:nvPicPr>
        <p:blipFill>
          <a:blip r:embed="rId56"/>
          <a:stretch/>
        </p:blipFill>
        <p:spPr bwMode="auto"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/>
          <p:cNvPicPr>
            <a:picLocks noChangeAspect="1"/>
          </p:cNvPicPr>
          <p:nvPr/>
        </p:nvPicPr>
        <p:blipFill>
          <a:blip r:embed="rId57"/>
          <a:stretch/>
        </p:blipFill>
        <p:spPr bwMode="auto"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/>
          <p:cNvPicPr>
            <a:picLocks noChangeAspect="1"/>
          </p:cNvPicPr>
          <p:nvPr/>
        </p:nvPicPr>
        <p:blipFill>
          <a:blip r:embed="rId58"/>
          <a:stretch/>
        </p:blipFill>
        <p:spPr bwMode="auto"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/>
          <p:cNvPicPr>
            <a:picLocks noChangeAspect="1"/>
          </p:cNvPicPr>
          <p:nvPr/>
        </p:nvPicPr>
        <p:blipFill>
          <a:blip r:embed="rId59"/>
          <a:stretch/>
        </p:blipFill>
        <p:spPr bwMode="auto"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/>
          <p:cNvPicPr>
            <a:picLocks noChangeAspect="1"/>
          </p:cNvPicPr>
          <p:nvPr/>
        </p:nvPicPr>
        <p:blipFill>
          <a:blip r:embed="rId60"/>
          <a:stretch/>
        </p:blipFill>
        <p:spPr bwMode="auto"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/>
          <p:cNvPicPr>
            <a:picLocks noChangeAspect="1"/>
          </p:cNvPicPr>
          <p:nvPr/>
        </p:nvPicPr>
        <p:blipFill>
          <a:blip r:embed="rId61"/>
          <a:stretch/>
        </p:blipFill>
        <p:spPr bwMode="auto"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/>
          <p:cNvPicPr>
            <a:picLocks noChangeAspect="1"/>
          </p:cNvPicPr>
          <p:nvPr/>
        </p:nvPicPr>
        <p:blipFill>
          <a:blip r:embed="rId62"/>
          <a:stretch/>
        </p:blipFill>
        <p:spPr bwMode="auto"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/>
          <p:cNvPicPr>
            <a:picLocks noChangeAspect="1"/>
          </p:cNvPicPr>
          <p:nvPr/>
        </p:nvPicPr>
        <p:blipFill>
          <a:blip r:embed="rId63"/>
          <a:stretch/>
        </p:blipFill>
        <p:spPr bwMode="auto"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/>
          <p:cNvPicPr>
            <a:picLocks noChangeAspect="1"/>
          </p:cNvPicPr>
          <p:nvPr/>
        </p:nvPicPr>
        <p:blipFill>
          <a:blip r:embed="rId64"/>
          <a:stretch/>
        </p:blipFill>
        <p:spPr bwMode="auto"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/>
          <p:cNvSpPr txBox="1"/>
          <p:nvPr/>
        </p:nvSpPr>
        <p:spPr bwMode="auto"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Программирование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Креативный процесс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5"/>
          <a:stretch/>
        </p:blipFill>
        <p:spPr bwMode="auto"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6"/>
          <a:stretch/>
        </p:blipFill>
        <p:spPr bwMode="auto"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7"/>
          <a:stretch/>
        </p:blipFill>
        <p:spPr bwMode="auto"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8"/>
          <a:stretch/>
        </p:blipFill>
        <p:spPr bwMode="auto"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9"/>
          <a:stretch/>
        </p:blipFill>
        <p:spPr bwMode="auto"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0"/>
          <a:stretch/>
        </p:blipFill>
        <p:spPr bwMode="auto"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1"/>
          <a:stretch/>
        </p:blipFill>
        <p:spPr bwMode="auto"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2"/>
          <a:stretch/>
        </p:blipFill>
        <p:spPr bwMode="auto"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3"/>
          <a:stretch/>
        </p:blipFill>
        <p:spPr bwMode="auto"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4"/>
          <a:stretch/>
        </p:blipFill>
        <p:spPr bwMode="auto"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5"/>
          <a:stretch/>
        </p:blipFill>
        <p:spPr bwMode="auto"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6"/>
          <a:stretch/>
        </p:blipFill>
        <p:spPr bwMode="auto"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7"/>
          <a:stretch/>
        </p:blipFill>
        <p:spPr bwMode="auto">
          <a:xfrm>
            <a:off x="6363226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78"/>
          <a:stretch/>
        </p:blipFill>
        <p:spPr bwMode="auto"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79"/>
          <a:stretch/>
        </p:blipFill>
        <p:spPr bwMode="auto"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80"/>
          <a:stretch/>
        </p:blipFill>
        <p:spPr bwMode="auto"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81"/>
          <a:stretch/>
        </p:blipFill>
        <p:spPr bwMode="auto"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2"/>
          <a:stretch/>
        </p:blipFill>
        <p:spPr bwMode="auto"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83"/>
          <a:stretch/>
        </p:blipFill>
        <p:spPr bwMode="auto"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84"/>
          <a:stretch/>
        </p:blipFill>
        <p:spPr bwMode="auto"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85"/>
          <a:stretch/>
        </p:blipFill>
        <p:spPr bwMode="auto"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86"/>
          <a:stretch/>
        </p:blipFill>
        <p:spPr bwMode="auto"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87"/>
          <a:stretch/>
        </p:blipFill>
        <p:spPr bwMode="auto"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88"/>
          <a:stretch/>
        </p:blipFill>
        <p:spPr bwMode="auto"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89"/>
          <a:stretch/>
        </p:blipFill>
        <p:spPr bwMode="auto"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90"/>
          <a:stretch/>
        </p:blipFill>
        <p:spPr bwMode="auto"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91"/>
          <a:stretch/>
        </p:blipFill>
        <p:spPr bwMode="auto"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92"/>
          <a:stretch/>
        </p:blipFill>
        <p:spPr bwMode="auto"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93"/>
          <a:stretch/>
        </p:blipFill>
        <p:spPr bwMode="auto"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/>
          <p:cNvPicPr>
            <a:picLocks noChangeAspect="1"/>
          </p:cNvPicPr>
          <p:nvPr/>
        </p:nvPicPr>
        <p:blipFill>
          <a:blip r:embed="rId94"/>
          <a:stretch/>
        </p:blipFill>
        <p:spPr bwMode="auto"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/>
          <p:cNvPicPr>
            <a:picLocks noChangeAspect="1"/>
          </p:cNvPicPr>
          <p:nvPr/>
        </p:nvPicPr>
        <p:blipFill>
          <a:blip r:embed="rId95"/>
          <a:stretch/>
        </p:blipFill>
        <p:spPr bwMode="auto"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/>
          <p:cNvPicPr>
            <a:picLocks noChangeAspect="1"/>
          </p:cNvPicPr>
          <p:nvPr/>
        </p:nvPicPr>
        <p:blipFill>
          <a:blip r:embed="rId96"/>
          <a:stretch/>
        </p:blipFill>
        <p:spPr bwMode="auto"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/>
          <p:cNvPicPr>
            <a:picLocks noChangeAspect="1"/>
          </p:cNvPicPr>
          <p:nvPr/>
        </p:nvPicPr>
        <p:blipFill>
          <a:blip r:embed="rId97"/>
          <a:stretch/>
        </p:blipFill>
        <p:spPr bwMode="auto"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/>
          <p:cNvPicPr>
            <a:picLocks noChangeAspect="1"/>
          </p:cNvPicPr>
          <p:nvPr/>
        </p:nvPicPr>
        <p:blipFill>
          <a:blip r:embed="rId98"/>
          <a:stretch/>
        </p:blipFill>
        <p:spPr bwMode="auto"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/>
          <p:cNvPicPr>
            <a:picLocks noChangeAspect="1"/>
          </p:cNvPicPr>
          <p:nvPr/>
        </p:nvPicPr>
        <p:blipFill>
          <a:blip r:embed="rId99"/>
          <a:stretch/>
        </p:blipFill>
        <p:spPr bwMode="auto"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/>
          <p:cNvPicPr>
            <a:picLocks noChangeAspect="1"/>
          </p:cNvPicPr>
          <p:nvPr/>
        </p:nvPicPr>
        <p:blipFill>
          <a:blip r:embed="rId100"/>
          <a:stretch/>
        </p:blipFill>
        <p:spPr bwMode="auto"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/>
          <p:cNvPicPr>
            <a:picLocks noChangeAspect="1"/>
          </p:cNvPicPr>
          <p:nvPr/>
        </p:nvPicPr>
        <p:blipFill>
          <a:blip r:embed="rId101"/>
          <a:stretch/>
        </p:blipFill>
        <p:spPr bwMode="auto"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/>
          <p:cNvPicPr>
            <a:picLocks noChangeAspect="1"/>
          </p:cNvPicPr>
          <p:nvPr/>
        </p:nvPicPr>
        <p:blipFill>
          <a:blip r:embed="rId102"/>
          <a:stretch/>
        </p:blipFill>
        <p:spPr bwMode="auto"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/>
          <p:cNvPicPr>
            <a:picLocks noChangeAspect="1"/>
          </p:cNvPicPr>
          <p:nvPr/>
        </p:nvPicPr>
        <p:blipFill>
          <a:blip r:embed="rId103"/>
          <a:stretch/>
        </p:blipFill>
        <p:spPr bwMode="auto"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/>
          <p:cNvPicPr>
            <a:picLocks noChangeAspect="1"/>
          </p:cNvPicPr>
          <p:nvPr/>
        </p:nvPicPr>
        <p:blipFill>
          <a:blip r:embed="rId104"/>
          <a:stretch/>
        </p:blipFill>
        <p:spPr bwMode="auto"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/>
          <p:cNvPicPr>
            <a:picLocks noChangeAspect="1"/>
          </p:cNvPicPr>
          <p:nvPr/>
        </p:nvPicPr>
        <p:blipFill>
          <a:blip r:embed="rId105"/>
          <a:stretch/>
        </p:blipFill>
        <p:spPr bwMode="auto"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/>
          <p:cNvPicPr>
            <a:picLocks noChangeAspect="1"/>
          </p:cNvPicPr>
          <p:nvPr/>
        </p:nvPicPr>
        <p:blipFill>
          <a:blip r:embed="rId106"/>
          <a:stretch/>
        </p:blipFill>
        <p:spPr bwMode="auto"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/>
          <p:cNvPicPr>
            <a:picLocks noChangeAspect="1"/>
          </p:cNvPicPr>
          <p:nvPr/>
        </p:nvPicPr>
        <p:blipFill>
          <a:blip r:embed="rId107"/>
          <a:stretch/>
        </p:blipFill>
        <p:spPr bwMode="auto"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/>
          <p:cNvPicPr>
            <a:picLocks noChangeAspect="1"/>
          </p:cNvPicPr>
          <p:nvPr/>
        </p:nvPicPr>
        <p:blipFill>
          <a:blip r:embed="rId108"/>
          <a:stretch/>
        </p:blipFill>
        <p:spPr bwMode="auto"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/>
          <p:cNvPicPr>
            <a:picLocks noChangeAspect="1"/>
          </p:cNvPicPr>
          <p:nvPr/>
        </p:nvPicPr>
        <p:blipFill>
          <a:blip r:embed="rId109"/>
          <a:stretch/>
        </p:blipFill>
        <p:spPr bwMode="auto"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/>
          <p:cNvPicPr>
            <a:picLocks noChangeAspect="1"/>
          </p:cNvPicPr>
          <p:nvPr/>
        </p:nvPicPr>
        <p:blipFill>
          <a:blip r:embed="rId108"/>
          <a:stretch/>
        </p:blipFill>
        <p:spPr bwMode="auto"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/>
          <p:cNvPicPr>
            <a:picLocks noChangeAspect="1"/>
          </p:cNvPicPr>
          <p:nvPr/>
        </p:nvPicPr>
        <p:blipFill>
          <a:blip r:embed="rId110"/>
          <a:stretch/>
        </p:blipFill>
        <p:spPr bwMode="auto">
          <a:xfrm>
            <a:off x="1740948" y="464007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26</a:t>
            </a:fld>
            <a:endParaRPr lang="ru-RU"/>
          </a:p>
        </p:txBody>
      </p:sp>
      <p:sp>
        <p:nvSpPr>
          <p:cNvPr id="2" name="Заголовок 710"/>
          <p:cNvSpPr txBox="1"/>
          <p:nvPr/>
        </p:nvSpPr>
        <p:spPr bwMode="auto">
          <a:xfrm>
            <a:off x="1393955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ИКОНКИ</a:t>
            </a:r>
            <a:endParaRPr/>
          </a:p>
        </p:txBody>
      </p:sp>
      <p:pic>
        <p:nvPicPr>
          <p:cNvPr id="1318" name="Рисунок 131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9425398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/>
          <p:cNvSpPr txBox="1"/>
          <p:nvPr/>
        </p:nvSpPr>
        <p:spPr bwMode="auto"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Рассылка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Медицина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6"/>
          <a:stretch/>
        </p:blipFill>
        <p:spPr bwMode="auto"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7"/>
          <a:stretch/>
        </p:blipFill>
        <p:spPr bwMode="auto"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8"/>
          <a:stretch/>
        </p:blipFill>
        <p:spPr bwMode="auto"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9"/>
          <a:stretch/>
        </p:blipFill>
        <p:spPr bwMode="auto"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0"/>
          <a:stretch/>
        </p:blipFill>
        <p:spPr bwMode="auto"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51"/>
          <a:stretch/>
        </p:blipFill>
        <p:spPr bwMode="auto"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52"/>
          <a:stretch/>
        </p:blipFill>
        <p:spPr bwMode="auto">
          <a:xfrm>
            <a:off x="10577116" y="1575622"/>
            <a:ext cx="378960" cy="37896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53"/>
          <a:stretch/>
        </p:blipFill>
        <p:spPr bwMode="auto">
          <a:xfrm>
            <a:off x="10212473" y="1575622"/>
            <a:ext cx="378960" cy="37896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54"/>
          <a:stretch/>
        </p:blipFill>
        <p:spPr bwMode="auto">
          <a:xfrm>
            <a:off x="9847821" y="1575622"/>
            <a:ext cx="378960" cy="37896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5"/>
          <a:stretch/>
        </p:blipFill>
        <p:spPr bwMode="auto">
          <a:xfrm>
            <a:off x="9483169" y="1575622"/>
            <a:ext cx="378960" cy="37896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6"/>
          <a:stretch/>
        </p:blipFill>
        <p:spPr bwMode="auto">
          <a:xfrm>
            <a:off x="9118517" y="1575622"/>
            <a:ext cx="378960" cy="37896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57"/>
          <a:stretch/>
        </p:blipFill>
        <p:spPr bwMode="auto">
          <a:xfrm>
            <a:off x="8753865" y="1575622"/>
            <a:ext cx="378960" cy="37896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58"/>
          <a:stretch/>
        </p:blipFill>
        <p:spPr bwMode="auto">
          <a:xfrm>
            <a:off x="8389213" y="1575622"/>
            <a:ext cx="378960" cy="378960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59"/>
          <a:stretch/>
        </p:blipFill>
        <p:spPr bwMode="auto">
          <a:xfrm>
            <a:off x="8024561" y="1575622"/>
            <a:ext cx="378960" cy="37896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60"/>
          <a:stretch/>
        </p:blipFill>
        <p:spPr bwMode="auto">
          <a:xfrm>
            <a:off x="7659909" y="1575622"/>
            <a:ext cx="378960" cy="37896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61"/>
          <a:stretch/>
        </p:blipFill>
        <p:spPr bwMode="auto">
          <a:xfrm>
            <a:off x="7295257" y="1575622"/>
            <a:ext cx="378960" cy="37896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62"/>
          <a:stretch/>
        </p:blipFill>
        <p:spPr bwMode="auto">
          <a:xfrm>
            <a:off x="6930605" y="1575622"/>
            <a:ext cx="378960" cy="37896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63"/>
          <a:stretch/>
        </p:blipFill>
        <p:spPr bwMode="auto">
          <a:xfrm>
            <a:off x="6565953" y="1575622"/>
            <a:ext cx="378960" cy="37896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64"/>
          <a:stretch/>
        </p:blipFill>
        <p:spPr bwMode="auto">
          <a:xfrm>
            <a:off x="6201301" y="1575622"/>
            <a:ext cx="378960" cy="37896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65"/>
          <a:stretch/>
        </p:blipFill>
        <p:spPr bwMode="auto">
          <a:xfrm>
            <a:off x="5836649" y="1575622"/>
            <a:ext cx="378960" cy="37896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66"/>
          <a:stretch/>
        </p:blipFill>
        <p:spPr bwMode="auto">
          <a:xfrm>
            <a:off x="5471997" y="1575622"/>
            <a:ext cx="378960" cy="37896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67"/>
          <a:stretch/>
        </p:blipFill>
        <p:spPr bwMode="auto">
          <a:xfrm>
            <a:off x="5107345" y="1575622"/>
            <a:ext cx="378960" cy="37896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68"/>
          <a:stretch/>
        </p:blipFill>
        <p:spPr bwMode="auto">
          <a:xfrm>
            <a:off x="4742693" y="1575622"/>
            <a:ext cx="378960" cy="37896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69"/>
          <a:stretch/>
        </p:blipFill>
        <p:spPr bwMode="auto">
          <a:xfrm>
            <a:off x="4378041" y="1575622"/>
            <a:ext cx="378960" cy="378960"/>
          </a:xfrm>
          <a:prstGeom prst="rect">
            <a:avLst/>
          </a:prstGeom>
        </p:spPr>
      </p:pic>
      <p:pic>
        <p:nvPicPr>
          <p:cNvPr id="1344" name="Рисунок 1343"/>
          <p:cNvPicPr>
            <a:picLocks noChangeAspect="1"/>
          </p:cNvPicPr>
          <p:nvPr/>
        </p:nvPicPr>
        <p:blipFill>
          <a:blip r:embed="rId70"/>
          <a:stretch/>
        </p:blipFill>
        <p:spPr bwMode="auto">
          <a:xfrm>
            <a:off x="4013389" y="1575622"/>
            <a:ext cx="378960" cy="378960"/>
          </a:xfrm>
          <a:prstGeom prst="rect">
            <a:avLst/>
          </a:prstGeom>
        </p:spPr>
      </p:pic>
      <p:pic>
        <p:nvPicPr>
          <p:cNvPr id="1345" name="Рисунок 1344"/>
          <p:cNvPicPr>
            <a:picLocks noChangeAspect="1"/>
          </p:cNvPicPr>
          <p:nvPr/>
        </p:nvPicPr>
        <p:blipFill>
          <a:blip r:embed="rId71"/>
          <a:stretch/>
        </p:blipFill>
        <p:spPr bwMode="auto">
          <a:xfrm>
            <a:off x="3648737" y="1575622"/>
            <a:ext cx="378960" cy="378960"/>
          </a:xfrm>
          <a:prstGeom prst="rect">
            <a:avLst/>
          </a:prstGeom>
        </p:spPr>
      </p:pic>
      <p:pic>
        <p:nvPicPr>
          <p:cNvPr id="1346" name="Рисунок 1345"/>
          <p:cNvPicPr>
            <a:picLocks noChangeAspect="1"/>
          </p:cNvPicPr>
          <p:nvPr/>
        </p:nvPicPr>
        <p:blipFill>
          <a:blip r:embed="rId72"/>
          <a:stretch/>
        </p:blipFill>
        <p:spPr bwMode="auto">
          <a:xfrm>
            <a:off x="3284085" y="1575622"/>
            <a:ext cx="378960" cy="378960"/>
          </a:xfrm>
          <a:prstGeom prst="rect">
            <a:avLst/>
          </a:prstGeom>
        </p:spPr>
      </p:pic>
      <p:pic>
        <p:nvPicPr>
          <p:cNvPr id="1347" name="Рисунок 1346"/>
          <p:cNvPicPr>
            <a:picLocks noChangeAspect="1"/>
          </p:cNvPicPr>
          <p:nvPr/>
        </p:nvPicPr>
        <p:blipFill>
          <a:blip r:embed="rId73"/>
          <a:stretch/>
        </p:blipFill>
        <p:spPr bwMode="auto">
          <a:xfrm>
            <a:off x="2919433" y="1575622"/>
            <a:ext cx="378960" cy="378960"/>
          </a:xfrm>
          <a:prstGeom prst="rect">
            <a:avLst/>
          </a:prstGeom>
        </p:spPr>
      </p:pic>
      <p:pic>
        <p:nvPicPr>
          <p:cNvPr id="1348" name="Рисунок 1347"/>
          <p:cNvPicPr>
            <a:picLocks noChangeAspect="1"/>
          </p:cNvPicPr>
          <p:nvPr/>
        </p:nvPicPr>
        <p:blipFill>
          <a:blip r:embed="rId74"/>
          <a:stretch/>
        </p:blipFill>
        <p:spPr bwMode="auto">
          <a:xfrm>
            <a:off x="2554781" y="1575622"/>
            <a:ext cx="378960" cy="378960"/>
          </a:xfrm>
          <a:prstGeom prst="rect">
            <a:avLst/>
          </a:prstGeom>
        </p:spPr>
      </p:pic>
      <p:pic>
        <p:nvPicPr>
          <p:cNvPr id="1349" name="Рисунок 1348"/>
          <p:cNvPicPr>
            <a:picLocks noChangeAspect="1"/>
          </p:cNvPicPr>
          <p:nvPr/>
        </p:nvPicPr>
        <p:blipFill>
          <a:blip r:embed="rId75"/>
          <a:stretch/>
        </p:blipFill>
        <p:spPr bwMode="auto">
          <a:xfrm>
            <a:off x="2190129" y="1575622"/>
            <a:ext cx="378960" cy="378960"/>
          </a:xfrm>
          <a:prstGeom prst="rect">
            <a:avLst/>
          </a:prstGeom>
        </p:spPr>
      </p:pic>
      <p:pic>
        <p:nvPicPr>
          <p:cNvPr id="1351" name="Рисунок 1350"/>
          <p:cNvPicPr>
            <a:picLocks noChangeAspect="1"/>
          </p:cNvPicPr>
          <p:nvPr/>
        </p:nvPicPr>
        <p:blipFill>
          <a:blip r:embed="rId76"/>
          <a:stretch/>
        </p:blipFill>
        <p:spPr bwMode="auto">
          <a:xfrm>
            <a:off x="1825477" y="1575622"/>
            <a:ext cx="378960" cy="378960"/>
          </a:xfrm>
          <a:prstGeom prst="rect">
            <a:avLst/>
          </a:prstGeom>
        </p:spPr>
      </p:pic>
      <p:pic>
        <p:nvPicPr>
          <p:cNvPr id="1353" name="Рисунок 1352"/>
          <p:cNvPicPr>
            <a:picLocks noChangeAspect="1"/>
          </p:cNvPicPr>
          <p:nvPr/>
        </p:nvPicPr>
        <p:blipFill>
          <a:blip r:embed="rId77"/>
          <a:stretch/>
        </p:blipFill>
        <p:spPr bwMode="auto">
          <a:xfrm>
            <a:off x="1460825" y="1575622"/>
            <a:ext cx="378960" cy="378960"/>
          </a:xfrm>
          <a:prstGeom prst="rect">
            <a:avLst/>
          </a:prstGeom>
        </p:spPr>
      </p:pic>
      <p:pic>
        <p:nvPicPr>
          <p:cNvPr id="1354" name="Рисунок 1353"/>
          <p:cNvPicPr>
            <a:picLocks noChangeAspect="1"/>
          </p:cNvPicPr>
          <p:nvPr/>
        </p:nvPicPr>
        <p:blipFill>
          <a:blip r:embed="rId78"/>
          <a:stretch/>
        </p:blipFill>
        <p:spPr bwMode="auto"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/>
          <p:cNvPicPr>
            <a:picLocks noChangeAspect="1"/>
          </p:cNvPicPr>
          <p:nvPr/>
        </p:nvPicPr>
        <p:blipFill>
          <a:blip r:embed="rId79"/>
          <a:stretch/>
        </p:blipFill>
        <p:spPr bwMode="auto"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/>
          <p:cNvPicPr>
            <a:picLocks noChangeAspect="1"/>
          </p:cNvPicPr>
          <p:nvPr/>
        </p:nvPicPr>
        <p:blipFill>
          <a:blip r:embed="rId80"/>
          <a:stretch/>
        </p:blipFill>
        <p:spPr bwMode="auto"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/>
          <p:cNvPicPr>
            <a:picLocks noChangeAspect="1"/>
          </p:cNvPicPr>
          <p:nvPr/>
        </p:nvPicPr>
        <p:blipFill>
          <a:blip r:embed="rId81"/>
          <a:stretch/>
        </p:blipFill>
        <p:spPr bwMode="auto"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/>
          <p:cNvPicPr>
            <a:picLocks noChangeAspect="1"/>
          </p:cNvPicPr>
          <p:nvPr/>
        </p:nvPicPr>
        <p:blipFill>
          <a:blip r:embed="rId82"/>
          <a:stretch/>
        </p:blipFill>
        <p:spPr bwMode="auto"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/>
          <p:cNvPicPr>
            <a:picLocks noChangeAspect="1"/>
          </p:cNvPicPr>
          <p:nvPr/>
        </p:nvPicPr>
        <p:blipFill>
          <a:blip r:embed="rId83"/>
          <a:stretch/>
        </p:blipFill>
        <p:spPr bwMode="auto"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/>
          <p:cNvPicPr>
            <a:picLocks noChangeAspect="1"/>
          </p:cNvPicPr>
          <p:nvPr/>
        </p:nvPicPr>
        <p:blipFill>
          <a:blip r:embed="rId84"/>
          <a:stretch/>
        </p:blipFill>
        <p:spPr bwMode="auto"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/>
          <p:cNvPicPr>
            <a:picLocks noChangeAspect="1"/>
          </p:cNvPicPr>
          <p:nvPr/>
        </p:nvPicPr>
        <p:blipFill>
          <a:blip r:embed="rId85"/>
          <a:stretch/>
        </p:blipFill>
        <p:spPr bwMode="auto"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/>
          <p:cNvPicPr>
            <a:picLocks noChangeAspect="1"/>
          </p:cNvPicPr>
          <p:nvPr/>
        </p:nvPicPr>
        <p:blipFill>
          <a:blip r:embed="rId86"/>
          <a:stretch/>
        </p:blipFill>
        <p:spPr bwMode="auto"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/>
          <p:cNvPicPr>
            <a:picLocks noChangeAspect="1"/>
          </p:cNvPicPr>
          <p:nvPr/>
        </p:nvPicPr>
        <p:blipFill>
          <a:blip r:embed="rId87"/>
          <a:stretch/>
        </p:blipFill>
        <p:spPr bwMode="auto"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/>
          <p:cNvPicPr>
            <a:picLocks noChangeAspect="1"/>
          </p:cNvPicPr>
          <p:nvPr/>
        </p:nvPicPr>
        <p:blipFill>
          <a:blip r:embed="rId88"/>
          <a:stretch/>
        </p:blipFill>
        <p:spPr bwMode="auto"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/>
          <p:cNvPicPr>
            <a:picLocks noChangeAspect="1"/>
          </p:cNvPicPr>
          <p:nvPr/>
        </p:nvPicPr>
        <p:blipFill>
          <a:blip r:embed="rId89"/>
          <a:stretch/>
        </p:blipFill>
        <p:spPr bwMode="auto"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/>
          <p:cNvPicPr>
            <a:picLocks noChangeAspect="1"/>
          </p:cNvPicPr>
          <p:nvPr/>
        </p:nvPicPr>
        <p:blipFill>
          <a:blip r:embed="rId90"/>
          <a:stretch/>
        </p:blipFill>
        <p:spPr bwMode="auto"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/>
          <p:cNvPicPr>
            <a:picLocks noChangeAspect="1"/>
          </p:cNvPicPr>
          <p:nvPr/>
        </p:nvPicPr>
        <p:blipFill>
          <a:blip r:embed="rId91"/>
          <a:stretch/>
        </p:blipFill>
        <p:spPr bwMode="auto"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/>
          <p:cNvPicPr>
            <a:picLocks noChangeAspect="1"/>
          </p:cNvPicPr>
          <p:nvPr/>
        </p:nvPicPr>
        <p:blipFill>
          <a:blip r:embed="rId92"/>
          <a:stretch/>
        </p:blipFill>
        <p:spPr bwMode="auto"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/>
          <p:cNvPicPr>
            <a:picLocks noChangeAspect="1"/>
          </p:cNvPicPr>
          <p:nvPr/>
        </p:nvPicPr>
        <p:blipFill>
          <a:blip r:embed="rId93"/>
          <a:stretch/>
        </p:blipFill>
        <p:spPr bwMode="auto"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/>
          <p:cNvPicPr>
            <a:picLocks noChangeAspect="1"/>
          </p:cNvPicPr>
          <p:nvPr/>
        </p:nvPicPr>
        <p:blipFill>
          <a:blip r:embed="rId94"/>
          <a:stretch/>
        </p:blipFill>
        <p:spPr bwMode="auto"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/>
          <p:cNvPicPr>
            <a:picLocks noChangeAspect="1"/>
          </p:cNvPicPr>
          <p:nvPr/>
        </p:nvPicPr>
        <p:blipFill>
          <a:blip r:embed="rId95"/>
          <a:stretch/>
        </p:blipFill>
        <p:spPr bwMode="auto"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/>
          <p:cNvPicPr>
            <a:picLocks noChangeAspect="1"/>
          </p:cNvPicPr>
          <p:nvPr/>
        </p:nvPicPr>
        <p:blipFill>
          <a:blip r:embed="rId96"/>
          <a:stretch/>
        </p:blipFill>
        <p:spPr bwMode="auto"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/>
          <p:cNvPicPr>
            <a:picLocks noChangeAspect="1"/>
          </p:cNvPicPr>
          <p:nvPr/>
        </p:nvPicPr>
        <p:blipFill>
          <a:blip r:embed="rId97"/>
          <a:stretch/>
        </p:blipFill>
        <p:spPr bwMode="auto"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/>
          <p:cNvPicPr>
            <a:picLocks noChangeAspect="1"/>
          </p:cNvPicPr>
          <p:nvPr/>
        </p:nvPicPr>
        <p:blipFill>
          <a:blip r:embed="rId98"/>
          <a:stretch/>
        </p:blipFill>
        <p:spPr bwMode="auto"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/>
          <p:cNvPicPr>
            <a:picLocks noChangeAspect="1"/>
          </p:cNvPicPr>
          <p:nvPr/>
        </p:nvPicPr>
        <p:blipFill>
          <a:blip r:embed="rId99"/>
          <a:stretch/>
        </p:blipFill>
        <p:spPr bwMode="auto"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/>
          <p:cNvPicPr>
            <a:picLocks noChangeAspect="1"/>
          </p:cNvPicPr>
          <p:nvPr/>
        </p:nvPicPr>
        <p:blipFill>
          <a:blip r:embed="rId100"/>
          <a:stretch/>
        </p:blipFill>
        <p:spPr bwMode="auto">
          <a:xfrm>
            <a:off x="2550685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/>
          <p:cNvPicPr>
            <a:picLocks noChangeAspect="1"/>
          </p:cNvPicPr>
          <p:nvPr/>
        </p:nvPicPr>
        <p:blipFill>
          <a:blip r:embed="rId101"/>
          <a:stretch/>
        </p:blipFill>
        <p:spPr bwMode="auto"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/>
          <p:cNvPicPr>
            <a:picLocks noChangeAspect="1"/>
          </p:cNvPicPr>
          <p:nvPr/>
        </p:nvPicPr>
        <p:blipFill>
          <a:blip r:embed="rId102"/>
          <a:stretch/>
        </p:blipFill>
        <p:spPr bwMode="auto"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/>
          <p:cNvPicPr>
            <a:picLocks noChangeAspect="1"/>
          </p:cNvPicPr>
          <p:nvPr/>
        </p:nvPicPr>
        <p:blipFill>
          <a:blip r:embed="rId103"/>
          <a:stretch/>
        </p:blipFill>
        <p:spPr bwMode="auto"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/>
          <p:cNvPicPr>
            <a:picLocks noChangeAspect="1"/>
          </p:cNvPicPr>
          <p:nvPr/>
        </p:nvPicPr>
        <p:blipFill>
          <a:blip r:embed="rId104"/>
          <a:stretch/>
        </p:blipFill>
        <p:spPr bwMode="auto"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/>
          <p:cNvPicPr>
            <a:picLocks noChangeAspect="1"/>
          </p:cNvPicPr>
          <p:nvPr/>
        </p:nvPicPr>
        <p:blipFill>
          <a:blip r:embed="rId105"/>
          <a:stretch/>
        </p:blipFill>
        <p:spPr bwMode="auto"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/>
          <p:cNvPicPr>
            <a:picLocks noChangeAspect="1"/>
          </p:cNvPicPr>
          <p:nvPr/>
        </p:nvPicPr>
        <p:blipFill>
          <a:blip r:embed="rId106"/>
          <a:stretch/>
        </p:blipFill>
        <p:spPr bwMode="auto">
          <a:xfrm>
            <a:off x="5690357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/>
          <p:cNvPicPr>
            <a:picLocks noChangeAspect="1"/>
          </p:cNvPicPr>
          <p:nvPr/>
        </p:nvPicPr>
        <p:blipFill>
          <a:blip r:embed="rId107"/>
          <a:stretch/>
        </p:blipFill>
        <p:spPr bwMode="auto"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/>
          <p:cNvPicPr>
            <a:picLocks noChangeAspect="1"/>
          </p:cNvPicPr>
          <p:nvPr/>
        </p:nvPicPr>
        <p:blipFill>
          <a:blip r:embed="rId108"/>
          <a:stretch/>
        </p:blipFill>
        <p:spPr bwMode="auto"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/>
          <p:cNvPicPr>
            <a:picLocks noChangeAspect="1"/>
          </p:cNvPicPr>
          <p:nvPr/>
        </p:nvPicPr>
        <p:blipFill>
          <a:blip r:embed="rId109"/>
          <a:stretch/>
        </p:blipFill>
        <p:spPr bwMode="auto"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/>
          <p:cNvPicPr>
            <a:picLocks noChangeAspect="1"/>
          </p:cNvPicPr>
          <p:nvPr/>
        </p:nvPicPr>
        <p:blipFill>
          <a:blip r:embed="rId110"/>
          <a:stretch/>
        </p:blipFill>
        <p:spPr bwMode="auto"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/>
          <p:cNvPicPr>
            <a:picLocks noChangeAspect="1"/>
          </p:cNvPicPr>
          <p:nvPr/>
        </p:nvPicPr>
        <p:blipFill>
          <a:blip r:embed="rId111"/>
          <a:stretch/>
        </p:blipFill>
        <p:spPr bwMode="auto"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/>
          <p:cNvPicPr>
            <a:picLocks noChangeAspect="1"/>
          </p:cNvPicPr>
          <p:nvPr/>
        </p:nvPicPr>
        <p:blipFill>
          <a:blip r:embed="rId112"/>
          <a:stretch/>
        </p:blipFill>
        <p:spPr bwMode="auto"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/>
          <p:cNvPicPr>
            <a:picLocks noChangeAspect="1"/>
          </p:cNvPicPr>
          <p:nvPr/>
        </p:nvPicPr>
        <p:blipFill>
          <a:blip r:embed="rId113"/>
          <a:stretch/>
        </p:blipFill>
        <p:spPr bwMode="auto"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/>
          <p:cNvSpPr txBox="1"/>
          <p:nvPr/>
        </p:nvSpPr>
        <p:spPr bwMode="auto"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Еда</a:t>
            </a:r>
            <a:endParaRPr/>
          </a:p>
        </p:txBody>
      </p:sp>
      <p:pic>
        <p:nvPicPr>
          <p:cNvPr id="1413" name="Рисунок 1412"/>
          <p:cNvPicPr>
            <a:picLocks noChangeAspect="1"/>
          </p:cNvPicPr>
          <p:nvPr/>
        </p:nvPicPr>
        <p:blipFill>
          <a:blip r:embed="rId114"/>
          <a:stretch/>
        </p:blipFill>
        <p:spPr bwMode="auto"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/>
          <p:cNvPicPr>
            <a:picLocks noChangeAspect="1"/>
          </p:cNvPicPr>
          <p:nvPr/>
        </p:nvPicPr>
        <p:blipFill>
          <a:blip r:embed="rId115"/>
          <a:stretch/>
        </p:blipFill>
        <p:spPr bwMode="auto"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/>
          <p:cNvPicPr>
            <a:picLocks noChangeAspect="1"/>
          </p:cNvPicPr>
          <p:nvPr/>
        </p:nvPicPr>
        <p:blipFill>
          <a:blip r:embed="rId116"/>
          <a:stretch/>
        </p:blipFill>
        <p:spPr bwMode="auto"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/>
          <p:cNvPicPr>
            <a:picLocks noChangeAspect="1"/>
          </p:cNvPicPr>
          <p:nvPr/>
        </p:nvPicPr>
        <p:blipFill>
          <a:blip r:embed="rId117"/>
          <a:stretch/>
        </p:blipFill>
        <p:spPr bwMode="auto"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/>
          <p:cNvPicPr>
            <a:picLocks noChangeAspect="1"/>
          </p:cNvPicPr>
          <p:nvPr/>
        </p:nvPicPr>
        <p:blipFill>
          <a:blip r:embed="rId118"/>
          <a:stretch/>
        </p:blipFill>
        <p:spPr bwMode="auto"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/>
          <p:cNvPicPr>
            <a:picLocks noChangeAspect="1"/>
          </p:cNvPicPr>
          <p:nvPr/>
        </p:nvPicPr>
        <p:blipFill>
          <a:blip r:embed="rId119"/>
          <a:stretch/>
        </p:blipFill>
        <p:spPr bwMode="auto"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/>
          <p:cNvPicPr>
            <a:picLocks noChangeAspect="1"/>
          </p:cNvPicPr>
          <p:nvPr/>
        </p:nvPicPr>
        <p:blipFill>
          <a:blip r:embed="rId120"/>
          <a:stretch/>
        </p:blipFill>
        <p:spPr bwMode="auto"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/>
          <p:cNvPicPr>
            <a:picLocks noChangeAspect="1"/>
          </p:cNvPicPr>
          <p:nvPr/>
        </p:nvPicPr>
        <p:blipFill>
          <a:blip r:embed="rId121"/>
          <a:stretch/>
        </p:blipFill>
        <p:spPr bwMode="auto"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/>
          <p:cNvPicPr>
            <a:picLocks noChangeAspect="1"/>
          </p:cNvPicPr>
          <p:nvPr/>
        </p:nvPicPr>
        <p:blipFill>
          <a:blip r:embed="rId122"/>
          <a:stretch/>
        </p:blipFill>
        <p:spPr bwMode="auto"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/>
          <p:cNvPicPr>
            <a:picLocks noChangeAspect="1"/>
          </p:cNvPicPr>
          <p:nvPr/>
        </p:nvPicPr>
        <p:blipFill>
          <a:blip r:embed="rId123"/>
          <a:stretch/>
        </p:blipFill>
        <p:spPr bwMode="auto"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/>
          <p:cNvPicPr>
            <a:picLocks noChangeAspect="1"/>
          </p:cNvPicPr>
          <p:nvPr/>
        </p:nvPicPr>
        <p:blipFill>
          <a:blip r:embed="rId124"/>
          <a:stretch/>
        </p:blipFill>
        <p:spPr bwMode="auto"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/>
          <p:cNvPicPr>
            <a:picLocks noChangeAspect="1"/>
          </p:cNvPicPr>
          <p:nvPr/>
        </p:nvPicPr>
        <p:blipFill>
          <a:blip r:embed="rId125"/>
          <a:stretch/>
        </p:blipFill>
        <p:spPr bwMode="auto"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/>
          <p:cNvPicPr>
            <a:picLocks noChangeAspect="1"/>
          </p:cNvPicPr>
          <p:nvPr/>
        </p:nvPicPr>
        <p:blipFill>
          <a:blip r:embed="rId126"/>
          <a:stretch/>
        </p:blipFill>
        <p:spPr bwMode="auto"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/>
          <p:cNvPicPr>
            <a:picLocks noChangeAspect="1"/>
          </p:cNvPicPr>
          <p:nvPr/>
        </p:nvPicPr>
        <p:blipFill>
          <a:blip r:embed="rId127"/>
          <a:stretch/>
        </p:blipFill>
        <p:spPr bwMode="auto"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/>
          <p:cNvPicPr>
            <a:picLocks noChangeAspect="1"/>
          </p:cNvPicPr>
          <p:nvPr/>
        </p:nvPicPr>
        <p:blipFill>
          <a:blip r:embed="rId128"/>
          <a:stretch/>
        </p:blipFill>
        <p:spPr bwMode="auto"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/>
          <p:cNvPicPr>
            <a:picLocks noChangeAspect="1"/>
          </p:cNvPicPr>
          <p:nvPr/>
        </p:nvPicPr>
        <p:blipFill>
          <a:blip r:embed="rId129"/>
          <a:stretch/>
        </p:blipFill>
        <p:spPr bwMode="auto"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/>
          <p:cNvPicPr>
            <a:picLocks noChangeAspect="1"/>
          </p:cNvPicPr>
          <p:nvPr/>
        </p:nvPicPr>
        <p:blipFill>
          <a:blip r:embed="rId130"/>
          <a:stretch/>
        </p:blipFill>
        <p:spPr bwMode="auto"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/>
          <p:cNvPicPr>
            <a:picLocks noChangeAspect="1"/>
          </p:cNvPicPr>
          <p:nvPr/>
        </p:nvPicPr>
        <p:blipFill>
          <a:blip r:embed="rId131"/>
          <a:stretch/>
        </p:blipFill>
        <p:spPr bwMode="auto"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/>
          <p:cNvPicPr>
            <a:picLocks noChangeAspect="1"/>
          </p:cNvPicPr>
          <p:nvPr/>
        </p:nvPicPr>
        <p:blipFill>
          <a:blip r:embed="rId132"/>
          <a:stretch/>
        </p:blipFill>
        <p:spPr bwMode="auto"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/>
          <p:cNvSpPr txBox="1"/>
          <p:nvPr/>
        </p:nvSpPr>
        <p:spPr bwMode="auto"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Инфраструктура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27</a:t>
            </a:fld>
            <a:endParaRPr lang="ru-RU"/>
          </a:p>
        </p:txBody>
      </p:sp>
      <p:sp>
        <p:nvSpPr>
          <p:cNvPr id="2" name="Заголовок 710"/>
          <p:cNvSpPr txBox="1"/>
          <p:nvPr/>
        </p:nvSpPr>
        <p:spPr bwMode="auto"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ИКОНКИ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 bwMode="auto"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Локация</a:t>
            </a:r>
            <a:endParaRPr/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/>
          <p:cNvSpPr txBox="1"/>
          <p:nvPr/>
        </p:nvSpPr>
        <p:spPr bwMode="auto"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Образование</a:t>
            </a:r>
            <a:endParaRPr/>
          </a:p>
        </p:txBody>
      </p:sp>
      <p:pic>
        <p:nvPicPr>
          <p:cNvPr id="1014" name="Рисунок 1013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/>
          <p:cNvPicPr>
            <a:picLocks noChangeAspect="1"/>
          </p:cNvPicPr>
          <p:nvPr/>
        </p:nvPicPr>
        <p:blipFill>
          <a:blip r:embed="rId46"/>
          <a:stretch/>
        </p:blipFill>
        <p:spPr bwMode="auto"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/>
          <p:cNvPicPr>
            <a:picLocks noChangeAspect="1"/>
          </p:cNvPicPr>
          <p:nvPr/>
        </p:nvPicPr>
        <p:blipFill>
          <a:blip r:embed="rId47"/>
          <a:stretch/>
        </p:blipFill>
        <p:spPr bwMode="auto"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/>
          <p:cNvPicPr>
            <a:picLocks noChangeAspect="1"/>
          </p:cNvPicPr>
          <p:nvPr/>
        </p:nvPicPr>
        <p:blipFill>
          <a:blip r:embed="rId48"/>
          <a:stretch/>
        </p:blipFill>
        <p:spPr bwMode="auto"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/>
          <p:cNvPicPr>
            <a:picLocks noChangeAspect="1"/>
          </p:cNvPicPr>
          <p:nvPr/>
        </p:nvPicPr>
        <p:blipFill>
          <a:blip r:embed="rId49"/>
          <a:stretch/>
        </p:blipFill>
        <p:spPr bwMode="auto"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/>
          <p:cNvPicPr>
            <a:picLocks noChangeAspect="1"/>
          </p:cNvPicPr>
          <p:nvPr/>
        </p:nvPicPr>
        <p:blipFill>
          <a:blip r:embed="rId50"/>
          <a:stretch/>
        </p:blipFill>
        <p:spPr bwMode="auto"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/>
          <p:cNvPicPr>
            <a:picLocks noChangeAspect="1"/>
          </p:cNvPicPr>
          <p:nvPr/>
        </p:nvPicPr>
        <p:blipFill>
          <a:blip r:embed="rId51"/>
          <a:stretch/>
        </p:blipFill>
        <p:spPr bwMode="auto"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/>
          <p:cNvPicPr>
            <a:picLocks noChangeAspect="1"/>
          </p:cNvPicPr>
          <p:nvPr/>
        </p:nvPicPr>
        <p:blipFill>
          <a:blip r:embed="rId52"/>
          <a:stretch/>
        </p:blipFill>
        <p:spPr bwMode="auto"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/>
          <p:cNvPicPr>
            <a:picLocks noChangeAspect="1"/>
          </p:cNvPicPr>
          <p:nvPr/>
        </p:nvPicPr>
        <p:blipFill>
          <a:blip r:embed="rId53"/>
          <a:stretch/>
        </p:blipFill>
        <p:spPr bwMode="auto"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/>
          <p:cNvPicPr>
            <a:picLocks noChangeAspect="1"/>
          </p:cNvPicPr>
          <p:nvPr/>
        </p:nvPicPr>
        <p:blipFill>
          <a:blip r:embed="rId54"/>
          <a:stretch/>
        </p:blipFill>
        <p:spPr bwMode="auto"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/>
          <p:cNvPicPr>
            <a:picLocks noChangeAspect="1"/>
          </p:cNvPicPr>
          <p:nvPr/>
        </p:nvPicPr>
        <p:blipFill>
          <a:blip r:embed="rId55"/>
          <a:stretch/>
        </p:blipFill>
        <p:spPr bwMode="auto"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/>
          <p:cNvPicPr>
            <a:picLocks noChangeAspect="1"/>
          </p:cNvPicPr>
          <p:nvPr/>
        </p:nvPicPr>
        <p:blipFill>
          <a:blip r:embed="rId56"/>
          <a:stretch/>
        </p:blipFill>
        <p:spPr bwMode="auto"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/>
          <p:cNvPicPr>
            <a:picLocks noChangeAspect="1"/>
          </p:cNvPicPr>
          <p:nvPr/>
        </p:nvPicPr>
        <p:blipFill>
          <a:blip r:embed="rId57"/>
          <a:stretch/>
        </p:blipFill>
        <p:spPr bwMode="auto"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/>
          <p:cNvPicPr>
            <a:picLocks noChangeAspect="1"/>
          </p:cNvPicPr>
          <p:nvPr/>
        </p:nvPicPr>
        <p:blipFill>
          <a:blip r:embed="rId58"/>
          <a:stretch/>
        </p:blipFill>
        <p:spPr bwMode="auto"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/>
          <p:cNvSpPr txBox="1"/>
          <p:nvPr/>
        </p:nvSpPr>
        <p:spPr bwMode="auto"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Природа</a:t>
            </a:r>
            <a:endParaRPr/>
          </a:p>
        </p:txBody>
      </p:sp>
      <p:pic>
        <p:nvPicPr>
          <p:cNvPr id="976" name="Рисунок 975"/>
          <p:cNvPicPr>
            <a:picLocks noChangeAspect="1"/>
          </p:cNvPicPr>
          <p:nvPr/>
        </p:nvPicPr>
        <p:blipFill>
          <a:blip r:embed="rId59"/>
          <a:stretch/>
        </p:blipFill>
        <p:spPr bwMode="auto"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/>
          <p:cNvPicPr>
            <a:picLocks noChangeAspect="1"/>
          </p:cNvPicPr>
          <p:nvPr/>
        </p:nvPicPr>
        <p:blipFill>
          <a:blip r:embed="rId60"/>
          <a:stretch/>
        </p:blipFill>
        <p:spPr bwMode="auto"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/>
          <p:cNvPicPr>
            <a:picLocks noChangeAspect="1"/>
          </p:cNvPicPr>
          <p:nvPr/>
        </p:nvPicPr>
        <p:blipFill>
          <a:blip r:embed="rId61"/>
          <a:stretch/>
        </p:blipFill>
        <p:spPr bwMode="auto"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/>
          <p:cNvPicPr>
            <a:picLocks noChangeAspect="1"/>
          </p:cNvPicPr>
          <p:nvPr/>
        </p:nvPicPr>
        <p:blipFill>
          <a:blip r:embed="rId62"/>
          <a:stretch/>
        </p:blipFill>
        <p:spPr bwMode="auto"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/>
          <p:cNvPicPr>
            <a:picLocks noChangeAspect="1"/>
          </p:cNvPicPr>
          <p:nvPr/>
        </p:nvPicPr>
        <p:blipFill>
          <a:blip r:embed="rId63"/>
          <a:stretch/>
        </p:blipFill>
        <p:spPr bwMode="auto"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/>
          <p:cNvPicPr>
            <a:picLocks noChangeAspect="1"/>
          </p:cNvPicPr>
          <p:nvPr/>
        </p:nvPicPr>
        <p:blipFill>
          <a:blip r:embed="rId64"/>
          <a:stretch/>
        </p:blipFill>
        <p:spPr bwMode="auto"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/>
          <p:cNvPicPr>
            <a:picLocks noChangeAspect="1"/>
          </p:cNvPicPr>
          <p:nvPr/>
        </p:nvPicPr>
        <p:blipFill>
          <a:blip r:embed="rId65"/>
          <a:stretch/>
        </p:blipFill>
        <p:spPr bwMode="auto"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/>
          <p:cNvPicPr>
            <a:picLocks noChangeAspect="1"/>
          </p:cNvPicPr>
          <p:nvPr/>
        </p:nvPicPr>
        <p:blipFill>
          <a:blip r:embed="rId66"/>
          <a:stretch/>
        </p:blipFill>
        <p:spPr bwMode="auto"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/>
          <p:cNvPicPr>
            <a:picLocks noChangeAspect="1"/>
          </p:cNvPicPr>
          <p:nvPr/>
        </p:nvPicPr>
        <p:blipFill>
          <a:blip r:embed="rId67"/>
          <a:stretch/>
        </p:blipFill>
        <p:spPr bwMode="auto"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/>
          <p:cNvPicPr>
            <a:picLocks noChangeAspect="1"/>
          </p:cNvPicPr>
          <p:nvPr/>
        </p:nvPicPr>
        <p:blipFill>
          <a:blip r:embed="rId68"/>
          <a:stretch/>
        </p:blipFill>
        <p:spPr bwMode="auto"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/>
          <p:cNvPicPr>
            <a:picLocks noChangeAspect="1"/>
          </p:cNvPicPr>
          <p:nvPr/>
        </p:nvPicPr>
        <p:blipFill>
          <a:blip r:embed="rId69"/>
          <a:stretch/>
        </p:blipFill>
        <p:spPr bwMode="auto"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/>
          <p:cNvPicPr>
            <a:picLocks noChangeAspect="1"/>
          </p:cNvPicPr>
          <p:nvPr/>
        </p:nvPicPr>
        <p:blipFill>
          <a:blip r:embed="rId70"/>
          <a:stretch/>
        </p:blipFill>
        <p:spPr bwMode="auto"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/>
          <p:cNvPicPr>
            <a:picLocks noChangeAspect="1"/>
          </p:cNvPicPr>
          <p:nvPr/>
        </p:nvPicPr>
        <p:blipFill>
          <a:blip r:embed="rId71"/>
          <a:stretch/>
        </p:blipFill>
        <p:spPr bwMode="auto"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/>
          <p:cNvPicPr>
            <a:picLocks noChangeAspect="1"/>
          </p:cNvPicPr>
          <p:nvPr/>
        </p:nvPicPr>
        <p:blipFill>
          <a:blip r:embed="rId72"/>
          <a:stretch/>
        </p:blipFill>
        <p:spPr bwMode="auto">
          <a:xfrm>
            <a:off x="9824840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/>
          <p:cNvPicPr>
            <a:picLocks noChangeAspect="1"/>
          </p:cNvPicPr>
          <p:nvPr/>
        </p:nvPicPr>
        <p:blipFill>
          <a:blip r:embed="rId73"/>
          <a:stretch/>
        </p:blipFill>
        <p:spPr bwMode="auto"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/>
          <p:cNvPicPr>
            <a:picLocks noChangeAspect="1"/>
          </p:cNvPicPr>
          <p:nvPr/>
        </p:nvPicPr>
        <p:blipFill>
          <a:blip r:embed="rId74"/>
          <a:stretch/>
        </p:blipFill>
        <p:spPr bwMode="auto"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/>
          <p:cNvPicPr>
            <a:picLocks noChangeAspect="1"/>
          </p:cNvPicPr>
          <p:nvPr/>
        </p:nvPicPr>
        <p:blipFill>
          <a:blip r:embed="rId75"/>
          <a:stretch/>
        </p:blipFill>
        <p:spPr bwMode="auto"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/>
          <p:cNvPicPr>
            <a:picLocks noChangeAspect="1"/>
          </p:cNvPicPr>
          <p:nvPr/>
        </p:nvPicPr>
        <p:blipFill>
          <a:blip r:embed="rId76"/>
          <a:stretch/>
        </p:blipFill>
        <p:spPr bwMode="auto"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/>
          <p:cNvPicPr>
            <a:picLocks noChangeAspect="1"/>
          </p:cNvPicPr>
          <p:nvPr/>
        </p:nvPicPr>
        <p:blipFill>
          <a:blip r:embed="rId77"/>
          <a:stretch/>
        </p:blipFill>
        <p:spPr bwMode="auto"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/>
          <p:cNvPicPr>
            <a:picLocks noChangeAspect="1"/>
          </p:cNvPicPr>
          <p:nvPr/>
        </p:nvPicPr>
        <p:blipFill>
          <a:blip r:embed="rId78"/>
          <a:stretch/>
        </p:blipFill>
        <p:spPr bwMode="auto"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/>
          <p:cNvPicPr>
            <a:picLocks noChangeAspect="1"/>
          </p:cNvPicPr>
          <p:nvPr/>
        </p:nvPicPr>
        <p:blipFill>
          <a:blip r:embed="rId79"/>
          <a:stretch/>
        </p:blipFill>
        <p:spPr bwMode="auto"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/>
          <p:cNvPicPr>
            <a:picLocks noChangeAspect="1"/>
          </p:cNvPicPr>
          <p:nvPr/>
        </p:nvPicPr>
        <p:blipFill>
          <a:blip r:embed="rId80"/>
          <a:stretch/>
        </p:blipFill>
        <p:spPr bwMode="auto"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/>
          <p:cNvPicPr>
            <a:picLocks noChangeAspect="1"/>
          </p:cNvPicPr>
          <p:nvPr/>
        </p:nvPicPr>
        <p:blipFill>
          <a:blip r:embed="rId81"/>
          <a:stretch/>
        </p:blipFill>
        <p:spPr bwMode="auto"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/>
          <p:cNvPicPr>
            <a:picLocks noChangeAspect="1"/>
          </p:cNvPicPr>
          <p:nvPr/>
        </p:nvPicPr>
        <p:blipFill>
          <a:blip r:embed="rId82"/>
          <a:stretch/>
        </p:blipFill>
        <p:spPr bwMode="auto"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/>
          <p:cNvPicPr>
            <a:picLocks noChangeAspect="1"/>
          </p:cNvPicPr>
          <p:nvPr/>
        </p:nvPicPr>
        <p:blipFill>
          <a:blip r:embed="rId83"/>
          <a:stretch/>
        </p:blipFill>
        <p:spPr bwMode="auto"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/>
          <p:cNvPicPr>
            <a:picLocks noChangeAspect="1"/>
          </p:cNvPicPr>
          <p:nvPr/>
        </p:nvPicPr>
        <p:blipFill>
          <a:blip r:embed="rId84"/>
          <a:stretch/>
        </p:blipFill>
        <p:spPr bwMode="auto"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/>
          <p:cNvPicPr>
            <a:picLocks noChangeAspect="1"/>
          </p:cNvPicPr>
          <p:nvPr/>
        </p:nvPicPr>
        <p:blipFill>
          <a:blip r:embed="rId85"/>
          <a:stretch/>
        </p:blipFill>
        <p:spPr bwMode="auto"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/>
          <p:cNvPicPr>
            <a:picLocks noChangeAspect="1"/>
          </p:cNvPicPr>
          <p:nvPr/>
        </p:nvPicPr>
        <p:blipFill>
          <a:blip r:embed="rId86"/>
          <a:stretch/>
        </p:blipFill>
        <p:spPr bwMode="auto"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/>
          <p:cNvPicPr>
            <a:picLocks noChangeAspect="1"/>
          </p:cNvPicPr>
          <p:nvPr/>
        </p:nvPicPr>
        <p:blipFill>
          <a:blip r:embed="rId87"/>
          <a:stretch/>
        </p:blipFill>
        <p:spPr bwMode="auto"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/>
          <p:cNvPicPr>
            <a:picLocks noChangeAspect="1"/>
          </p:cNvPicPr>
          <p:nvPr/>
        </p:nvPicPr>
        <p:blipFill>
          <a:blip r:embed="rId88"/>
          <a:stretch/>
        </p:blipFill>
        <p:spPr bwMode="auto"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/>
          <p:cNvPicPr>
            <a:picLocks noChangeAspect="1"/>
          </p:cNvPicPr>
          <p:nvPr/>
        </p:nvPicPr>
        <p:blipFill>
          <a:blip r:embed="rId89"/>
          <a:stretch/>
        </p:blipFill>
        <p:spPr bwMode="auto"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/>
          <p:cNvPicPr>
            <a:picLocks noChangeAspect="1"/>
          </p:cNvPicPr>
          <p:nvPr/>
        </p:nvPicPr>
        <p:blipFill>
          <a:blip r:embed="rId90"/>
          <a:stretch/>
        </p:blipFill>
        <p:spPr bwMode="auto"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/>
          <p:cNvPicPr>
            <a:picLocks noChangeAspect="1"/>
          </p:cNvPicPr>
          <p:nvPr/>
        </p:nvPicPr>
        <p:blipFill>
          <a:blip r:embed="rId91"/>
          <a:stretch/>
        </p:blipFill>
        <p:spPr bwMode="auto"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/>
          <p:cNvPicPr>
            <a:picLocks noChangeAspect="1"/>
          </p:cNvPicPr>
          <p:nvPr/>
        </p:nvPicPr>
        <p:blipFill>
          <a:blip r:embed="rId92"/>
          <a:stretch/>
        </p:blipFill>
        <p:spPr bwMode="auto"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/>
          <p:cNvPicPr>
            <a:picLocks noChangeAspect="1"/>
          </p:cNvPicPr>
          <p:nvPr/>
        </p:nvPicPr>
        <p:blipFill>
          <a:blip r:embed="rId93"/>
          <a:stretch/>
        </p:blipFill>
        <p:spPr bwMode="auto"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/>
          <p:cNvPicPr>
            <a:picLocks noChangeAspect="1"/>
          </p:cNvPicPr>
          <p:nvPr/>
        </p:nvPicPr>
        <p:blipFill>
          <a:blip r:embed="rId94"/>
          <a:stretch/>
        </p:blipFill>
        <p:spPr bwMode="auto"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/>
          <p:cNvPicPr>
            <a:picLocks noChangeAspect="1"/>
          </p:cNvPicPr>
          <p:nvPr/>
        </p:nvPicPr>
        <p:blipFill>
          <a:blip r:embed="rId95"/>
          <a:stretch/>
        </p:blipFill>
        <p:spPr bwMode="auto"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/>
          <p:cNvPicPr>
            <a:picLocks noChangeAspect="1"/>
          </p:cNvPicPr>
          <p:nvPr/>
        </p:nvPicPr>
        <p:blipFill>
          <a:blip r:embed="rId96"/>
          <a:stretch/>
        </p:blipFill>
        <p:spPr bwMode="auto"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/>
          <p:cNvPicPr>
            <a:picLocks noChangeAspect="1"/>
          </p:cNvPicPr>
          <p:nvPr/>
        </p:nvPicPr>
        <p:blipFill>
          <a:blip r:embed="rId97"/>
          <a:stretch/>
        </p:blipFill>
        <p:spPr bwMode="auto"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/>
          <p:cNvPicPr>
            <a:picLocks noChangeAspect="1"/>
          </p:cNvPicPr>
          <p:nvPr/>
        </p:nvPicPr>
        <p:blipFill>
          <a:blip r:embed="rId98"/>
          <a:stretch/>
        </p:blipFill>
        <p:spPr bwMode="auto"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/>
          <p:cNvPicPr>
            <a:picLocks noChangeAspect="1"/>
          </p:cNvPicPr>
          <p:nvPr/>
        </p:nvPicPr>
        <p:blipFill>
          <a:blip r:embed="rId99"/>
          <a:stretch/>
        </p:blipFill>
        <p:spPr bwMode="auto"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/>
          <p:cNvPicPr>
            <a:picLocks noChangeAspect="1"/>
          </p:cNvPicPr>
          <p:nvPr/>
        </p:nvPicPr>
        <p:blipFill>
          <a:blip r:embed="rId100"/>
          <a:stretch/>
        </p:blipFill>
        <p:spPr bwMode="auto"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/>
          <p:cNvPicPr>
            <a:picLocks noChangeAspect="1"/>
          </p:cNvPicPr>
          <p:nvPr/>
        </p:nvPicPr>
        <p:blipFill>
          <a:blip r:embed="rId101"/>
          <a:stretch/>
        </p:blipFill>
        <p:spPr bwMode="auto"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/>
          <p:cNvPicPr>
            <a:picLocks noChangeAspect="1"/>
          </p:cNvPicPr>
          <p:nvPr/>
        </p:nvPicPr>
        <p:blipFill>
          <a:blip r:embed="rId102"/>
          <a:stretch/>
        </p:blipFill>
        <p:spPr bwMode="auto"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/>
          <p:cNvPicPr>
            <a:picLocks noChangeAspect="1"/>
          </p:cNvPicPr>
          <p:nvPr/>
        </p:nvPicPr>
        <p:blipFill>
          <a:blip r:embed="rId103"/>
          <a:stretch/>
        </p:blipFill>
        <p:spPr bwMode="auto">
          <a:xfrm>
            <a:off x="6168154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/>
          <p:cNvPicPr>
            <a:picLocks noChangeAspect="1"/>
          </p:cNvPicPr>
          <p:nvPr/>
        </p:nvPicPr>
        <p:blipFill>
          <a:blip r:embed="rId104"/>
          <a:stretch/>
        </p:blipFill>
        <p:spPr bwMode="auto"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/>
          <p:cNvPicPr>
            <a:picLocks noChangeAspect="1"/>
          </p:cNvPicPr>
          <p:nvPr/>
        </p:nvPicPr>
        <p:blipFill>
          <a:blip r:embed="rId105"/>
          <a:stretch/>
        </p:blipFill>
        <p:spPr bwMode="auto"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/>
          <p:cNvPicPr>
            <a:picLocks noChangeAspect="1"/>
          </p:cNvPicPr>
          <p:nvPr/>
        </p:nvPicPr>
        <p:blipFill>
          <a:blip r:embed="rId106"/>
          <a:stretch/>
        </p:blipFill>
        <p:spPr bwMode="auto"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/>
          <p:cNvPicPr>
            <a:picLocks noChangeAspect="1"/>
          </p:cNvPicPr>
          <p:nvPr/>
        </p:nvPicPr>
        <p:blipFill>
          <a:blip r:embed="rId107"/>
          <a:stretch/>
        </p:blipFill>
        <p:spPr bwMode="auto"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/>
          <p:cNvPicPr>
            <a:picLocks noChangeAspect="1"/>
          </p:cNvPicPr>
          <p:nvPr/>
        </p:nvPicPr>
        <p:blipFill>
          <a:blip r:embed="rId108"/>
          <a:stretch/>
        </p:blipFill>
        <p:spPr bwMode="auto"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/>
          <p:cNvPicPr>
            <a:picLocks noChangeAspect="1"/>
          </p:cNvPicPr>
          <p:nvPr/>
        </p:nvPicPr>
        <p:blipFill>
          <a:blip r:embed="rId109"/>
          <a:stretch/>
        </p:blipFill>
        <p:spPr bwMode="auto"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/>
          <p:cNvPicPr>
            <a:picLocks noChangeAspect="1"/>
          </p:cNvPicPr>
          <p:nvPr/>
        </p:nvPicPr>
        <p:blipFill>
          <a:blip r:embed="rId110"/>
          <a:stretch/>
        </p:blipFill>
        <p:spPr bwMode="auto"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/>
          <p:cNvPicPr>
            <a:picLocks noChangeAspect="1"/>
          </p:cNvPicPr>
          <p:nvPr/>
        </p:nvPicPr>
        <p:blipFill>
          <a:blip r:embed="rId111"/>
          <a:stretch/>
        </p:blipFill>
        <p:spPr bwMode="auto"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/>
          <p:cNvPicPr>
            <a:picLocks noChangeAspect="1"/>
          </p:cNvPicPr>
          <p:nvPr/>
        </p:nvPicPr>
        <p:blipFill>
          <a:blip r:embed="rId112"/>
          <a:stretch/>
        </p:blipFill>
        <p:spPr bwMode="auto"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/>
          <p:cNvPicPr>
            <a:picLocks noChangeAspect="1"/>
          </p:cNvPicPr>
          <p:nvPr/>
        </p:nvPicPr>
        <p:blipFill>
          <a:blip r:embed="rId113"/>
          <a:stretch/>
        </p:blipFill>
        <p:spPr bwMode="auto"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/>
          <p:cNvPicPr>
            <a:picLocks noChangeAspect="1"/>
          </p:cNvPicPr>
          <p:nvPr/>
        </p:nvPicPr>
        <p:blipFill>
          <a:blip r:embed="rId114"/>
          <a:stretch/>
        </p:blipFill>
        <p:spPr bwMode="auto"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/>
          <p:cNvPicPr>
            <a:picLocks noChangeAspect="1"/>
          </p:cNvPicPr>
          <p:nvPr/>
        </p:nvPicPr>
        <p:blipFill>
          <a:blip r:embed="rId115"/>
          <a:stretch/>
        </p:blipFill>
        <p:spPr bwMode="auto"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/>
          <p:cNvPicPr>
            <a:picLocks noChangeAspect="1"/>
          </p:cNvPicPr>
          <p:nvPr/>
        </p:nvPicPr>
        <p:blipFill>
          <a:blip r:embed="rId116"/>
          <a:stretch/>
        </p:blipFill>
        <p:spPr bwMode="auto">
          <a:xfrm>
            <a:off x="1548825" y="5228595"/>
            <a:ext cx="304800" cy="304800"/>
          </a:xfrm>
          <a:prstGeom prst="rect">
            <a:avLst/>
          </a:prstGeom>
        </p:spPr>
      </p:pic>
      <p:sp>
        <p:nvSpPr>
          <p:cNvPr id="1344" name="TextBox 1343"/>
          <p:cNvSpPr txBox="1"/>
          <p:nvPr/>
        </p:nvSpPr>
        <p:spPr bwMode="auto"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rgbClr val="E4EAE9"/>
                </a:solidFill>
                <a:latin typeface="Montserrat"/>
              </a:rPr>
              <a:t>Поддержка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28</a:t>
            </a:fld>
            <a:endParaRPr lang="ru-RU"/>
          </a:p>
        </p:txBody>
      </p:sp>
      <p:sp>
        <p:nvSpPr>
          <p:cNvPr id="2" name="Заголовок 710"/>
          <p:cNvSpPr txBox="1"/>
          <p:nvPr/>
        </p:nvSpPr>
        <p:spPr bwMode="auto"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ИКОНКИ</a:t>
            </a:r>
            <a:endParaRPr/>
          </a:p>
        </p:txBody>
      </p:sp>
      <p:pic>
        <p:nvPicPr>
          <p:cNvPr id="971" name="Рисунок 97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070458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5000486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5182356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/>
          <p:cNvPicPr>
            <a:picLocks noChangeAspect="1"/>
          </p:cNvPicPr>
          <p:nvPr/>
        </p:nvPicPr>
        <p:blipFill>
          <a:blip r:embed="rId46"/>
          <a:stretch/>
        </p:blipFill>
        <p:spPr bwMode="auto"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/>
          <p:cNvPicPr>
            <a:picLocks noChangeAspect="1"/>
          </p:cNvPicPr>
          <p:nvPr/>
        </p:nvPicPr>
        <p:blipFill>
          <a:blip r:embed="rId47"/>
          <a:stretch/>
        </p:blipFill>
        <p:spPr bwMode="auto"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/>
          <p:cNvPicPr>
            <a:picLocks noChangeAspect="1"/>
          </p:cNvPicPr>
          <p:nvPr/>
        </p:nvPicPr>
        <p:blipFill>
          <a:blip r:embed="rId48"/>
          <a:stretch/>
        </p:blipFill>
        <p:spPr bwMode="auto"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/>
          <p:cNvPicPr>
            <a:picLocks noChangeAspect="1"/>
          </p:cNvPicPr>
          <p:nvPr/>
        </p:nvPicPr>
        <p:blipFill>
          <a:blip r:embed="rId49"/>
          <a:stretch/>
        </p:blipFill>
        <p:spPr bwMode="auto"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/>
          <p:cNvPicPr>
            <a:picLocks noChangeAspect="1"/>
          </p:cNvPicPr>
          <p:nvPr/>
        </p:nvPicPr>
        <p:blipFill>
          <a:blip r:embed="rId50"/>
          <a:stretch/>
        </p:blipFill>
        <p:spPr bwMode="auto"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/>
          <p:cNvPicPr>
            <a:picLocks noChangeAspect="1"/>
          </p:cNvPicPr>
          <p:nvPr/>
        </p:nvPicPr>
        <p:blipFill>
          <a:blip r:embed="rId51"/>
          <a:stretch/>
        </p:blipFill>
        <p:spPr bwMode="auto"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/>
          <p:cNvPicPr>
            <a:picLocks noChangeAspect="1"/>
          </p:cNvPicPr>
          <p:nvPr/>
        </p:nvPicPr>
        <p:blipFill>
          <a:blip r:embed="rId52"/>
          <a:stretch/>
        </p:blipFill>
        <p:spPr bwMode="auto"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/>
          <p:cNvPicPr>
            <a:picLocks noChangeAspect="1"/>
          </p:cNvPicPr>
          <p:nvPr/>
        </p:nvPicPr>
        <p:blipFill>
          <a:blip r:embed="rId53"/>
          <a:stretch/>
        </p:blipFill>
        <p:spPr bwMode="auto"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/>
          <p:cNvPicPr>
            <a:picLocks noChangeAspect="1"/>
          </p:cNvPicPr>
          <p:nvPr/>
        </p:nvPicPr>
        <p:blipFill>
          <a:blip r:embed="rId54"/>
          <a:stretch/>
        </p:blipFill>
        <p:spPr bwMode="auto"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/>
          <p:cNvPicPr>
            <a:picLocks noChangeAspect="1"/>
          </p:cNvPicPr>
          <p:nvPr/>
        </p:nvPicPr>
        <p:blipFill>
          <a:blip r:embed="rId55"/>
          <a:stretch/>
        </p:blipFill>
        <p:spPr bwMode="auto"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/>
          <p:cNvPicPr>
            <a:picLocks noChangeAspect="1"/>
          </p:cNvPicPr>
          <p:nvPr/>
        </p:nvPicPr>
        <p:blipFill>
          <a:blip r:embed="rId56"/>
          <a:stretch/>
        </p:blipFill>
        <p:spPr bwMode="auto"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/>
          <p:cNvPicPr>
            <a:picLocks noChangeAspect="1"/>
          </p:cNvPicPr>
          <p:nvPr/>
        </p:nvPicPr>
        <p:blipFill>
          <a:blip r:embed="rId57"/>
          <a:stretch/>
        </p:blipFill>
        <p:spPr bwMode="auto"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/>
          <p:cNvPicPr>
            <a:picLocks noChangeAspect="1"/>
          </p:cNvPicPr>
          <p:nvPr/>
        </p:nvPicPr>
        <p:blipFill>
          <a:blip r:embed="rId58"/>
          <a:stretch/>
        </p:blipFill>
        <p:spPr bwMode="auto"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/>
          <p:cNvPicPr>
            <a:picLocks noChangeAspect="1"/>
          </p:cNvPicPr>
          <p:nvPr/>
        </p:nvPicPr>
        <p:blipFill>
          <a:blip r:embed="rId59"/>
          <a:stretch/>
        </p:blipFill>
        <p:spPr bwMode="auto"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/>
          <p:cNvPicPr>
            <a:picLocks noChangeAspect="1"/>
          </p:cNvPicPr>
          <p:nvPr/>
        </p:nvPicPr>
        <p:blipFill>
          <a:blip r:embed="rId60"/>
          <a:stretch/>
        </p:blipFill>
        <p:spPr bwMode="auto"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/>
          <p:cNvPicPr>
            <a:picLocks noChangeAspect="1"/>
          </p:cNvPicPr>
          <p:nvPr/>
        </p:nvPicPr>
        <p:blipFill>
          <a:blip r:embed="rId61"/>
          <a:stretch/>
        </p:blipFill>
        <p:spPr bwMode="auto"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/>
          <p:cNvPicPr>
            <a:picLocks noChangeAspect="1"/>
          </p:cNvPicPr>
          <p:nvPr/>
        </p:nvPicPr>
        <p:blipFill>
          <a:blip r:embed="rId62"/>
          <a:stretch/>
        </p:blipFill>
        <p:spPr bwMode="auto"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/>
          <p:cNvPicPr>
            <a:picLocks noChangeAspect="1"/>
          </p:cNvPicPr>
          <p:nvPr/>
        </p:nvPicPr>
        <p:blipFill>
          <a:blip r:embed="rId63"/>
          <a:stretch/>
        </p:blipFill>
        <p:spPr bwMode="auto"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/>
          <p:cNvPicPr>
            <a:picLocks noChangeAspect="1"/>
          </p:cNvPicPr>
          <p:nvPr/>
        </p:nvPicPr>
        <p:blipFill>
          <a:blip r:embed="rId64"/>
          <a:stretch/>
        </p:blipFill>
        <p:spPr bwMode="auto"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/>
          <p:cNvPicPr>
            <a:picLocks noChangeAspect="1"/>
          </p:cNvPicPr>
          <p:nvPr/>
        </p:nvPicPr>
        <p:blipFill>
          <a:blip r:embed="rId65"/>
          <a:stretch/>
        </p:blipFill>
        <p:spPr bwMode="auto"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/>
          <p:cNvPicPr>
            <a:picLocks noChangeAspect="1"/>
          </p:cNvPicPr>
          <p:nvPr/>
        </p:nvPicPr>
        <p:blipFill>
          <a:blip r:embed="rId66"/>
          <a:stretch/>
        </p:blipFill>
        <p:spPr bwMode="auto"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/>
          <p:cNvPicPr>
            <a:picLocks noChangeAspect="1"/>
          </p:cNvPicPr>
          <p:nvPr/>
        </p:nvPicPr>
        <p:blipFill>
          <a:blip r:embed="rId67"/>
          <a:stretch/>
        </p:blipFill>
        <p:spPr bwMode="auto"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/>
          <p:cNvPicPr>
            <a:picLocks noChangeAspect="1"/>
          </p:cNvPicPr>
          <p:nvPr/>
        </p:nvPicPr>
        <p:blipFill>
          <a:blip r:embed="rId68"/>
          <a:stretch/>
        </p:blipFill>
        <p:spPr bwMode="auto"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/>
          <p:cNvPicPr>
            <a:picLocks noChangeAspect="1"/>
          </p:cNvPicPr>
          <p:nvPr/>
        </p:nvPicPr>
        <p:blipFill>
          <a:blip r:embed="rId69"/>
          <a:stretch/>
        </p:blipFill>
        <p:spPr bwMode="auto"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/>
          <p:cNvPicPr>
            <a:picLocks noChangeAspect="1"/>
          </p:cNvPicPr>
          <p:nvPr/>
        </p:nvPicPr>
        <p:blipFill>
          <a:blip r:embed="rId70"/>
          <a:stretch/>
        </p:blipFill>
        <p:spPr bwMode="auto"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/>
          <p:cNvPicPr>
            <a:picLocks noChangeAspect="1"/>
          </p:cNvPicPr>
          <p:nvPr/>
        </p:nvPicPr>
        <p:blipFill>
          <a:blip r:embed="rId71"/>
          <a:stretch/>
        </p:blipFill>
        <p:spPr bwMode="auto"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/>
          <p:cNvPicPr>
            <a:picLocks noChangeAspect="1"/>
          </p:cNvPicPr>
          <p:nvPr/>
        </p:nvPicPr>
        <p:blipFill>
          <a:blip r:embed="rId72"/>
          <a:stretch/>
        </p:blipFill>
        <p:spPr bwMode="auto"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/>
          <p:cNvPicPr>
            <a:picLocks noChangeAspect="1"/>
          </p:cNvPicPr>
          <p:nvPr/>
        </p:nvPicPr>
        <p:blipFill>
          <a:blip r:embed="rId73"/>
          <a:stretch/>
        </p:blipFill>
        <p:spPr bwMode="auto"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/>
          <p:cNvPicPr>
            <a:picLocks noChangeAspect="1"/>
          </p:cNvPicPr>
          <p:nvPr/>
        </p:nvPicPr>
        <p:blipFill>
          <a:blip r:embed="rId74"/>
          <a:stretch/>
        </p:blipFill>
        <p:spPr bwMode="auto"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/>
          <p:cNvPicPr>
            <a:picLocks noChangeAspect="1"/>
          </p:cNvPicPr>
          <p:nvPr/>
        </p:nvPicPr>
        <p:blipFill>
          <a:blip r:embed="rId75"/>
          <a:stretch/>
        </p:blipFill>
        <p:spPr bwMode="auto"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/>
          <p:cNvPicPr>
            <a:picLocks noChangeAspect="1"/>
          </p:cNvPicPr>
          <p:nvPr/>
        </p:nvPicPr>
        <p:blipFill>
          <a:blip r:embed="rId76"/>
          <a:stretch/>
        </p:blipFill>
        <p:spPr bwMode="auto"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/>
          <p:cNvPicPr>
            <a:picLocks noChangeAspect="1"/>
          </p:cNvPicPr>
          <p:nvPr/>
        </p:nvPicPr>
        <p:blipFill>
          <a:blip r:embed="rId77"/>
          <a:stretch/>
        </p:blipFill>
        <p:spPr bwMode="auto"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/>
          <p:cNvPicPr>
            <a:picLocks noChangeAspect="1"/>
          </p:cNvPicPr>
          <p:nvPr/>
        </p:nvPicPr>
        <p:blipFill>
          <a:blip r:embed="rId78"/>
          <a:stretch/>
        </p:blipFill>
        <p:spPr bwMode="auto"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/>
          <p:cNvPicPr>
            <a:picLocks noChangeAspect="1"/>
          </p:cNvPicPr>
          <p:nvPr/>
        </p:nvPicPr>
        <p:blipFill>
          <a:blip r:embed="rId79"/>
          <a:stretch/>
        </p:blipFill>
        <p:spPr bwMode="auto"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/>
          <p:cNvPicPr>
            <a:picLocks noChangeAspect="1"/>
          </p:cNvPicPr>
          <p:nvPr/>
        </p:nvPicPr>
        <p:blipFill>
          <a:blip r:embed="rId80"/>
          <a:stretch/>
        </p:blipFill>
        <p:spPr bwMode="auto"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/>
          <p:cNvPicPr>
            <a:picLocks noChangeAspect="1"/>
          </p:cNvPicPr>
          <p:nvPr/>
        </p:nvPicPr>
        <p:blipFill>
          <a:blip r:embed="rId81"/>
          <a:stretch/>
        </p:blipFill>
        <p:spPr bwMode="auto"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/>
          <p:cNvPicPr>
            <a:picLocks noChangeAspect="1"/>
          </p:cNvPicPr>
          <p:nvPr/>
        </p:nvPicPr>
        <p:blipFill>
          <a:blip r:embed="rId82"/>
          <a:stretch/>
        </p:blipFill>
        <p:spPr bwMode="auto"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/>
          <p:cNvPicPr>
            <a:picLocks noChangeAspect="1"/>
          </p:cNvPicPr>
          <p:nvPr/>
        </p:nvPicPr>
        <p:blipFill>
          <a:blip r:embed="rId83"/>
          <a:stretch/>
        </p:blipFill>
        <p:spPr bwMode="auto"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/>
          <p:cNvPicPr>
            <a:picLocks noChangeAspect="1"/>
          </p:cNvPicPr>
          <p:nvPr/>
        </p:nvPicPr>
        <p:blipFill>
          <a:blip r:embed="rId84"/>
          <a:stretch/>
        </p:blipFill>
        <p:spPr bwMode="auto"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/>
          <p:cNvPicPr>
            <a:picLocks noChangeAspect="1"/>
          </p:cNvPicPr>
          <p:nvPr/>
        </p:nvPicPr>
        <p:blipFill>
          <a:blip r:embed="rId85"/>
          <a:stretch/>
        </p:blipFill>
        <p:spPr bwMode="auto"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/>
          <p:cNvPicPr>
            <a:picLocks noChangeAspect="1"/>
          </p:cNvPicPr>
          <p:nvPr/>
        </p:nvPicPr>
        <p:blipFill>
          <a:blip r:embed="rId86"/>
          <a:stretch/>
        </p:blipFill>
        <p:spPr bwMode="auto"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/>
          <p:cNvPicPr>
            <a:picLocks noChangeAspect="1"/>
          </p:cNvPicPr>
          <p:nvPr/>
        </p:nvPicPr>
        <p:blipFill>
          <a:blip r:embed="rId87"/>
          <a:stretch/>
        </p:blipFill>
        <p:spPr bwMode="auto">
          <a:xfrm>
            <a:off x="9705888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/>
          <p:cNvPicPr>
            <a:picLocks noChangeAspect="1"/>
          </p:cNvPicPr>
          <p:nvPr/>
        </p:nvPicPr>
        <p:blipFill>
          <a:blip r:embed="rId88"/>
          <a:stretch/>
        </p:blipFill>
        <p:spPr bwMode="auto"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/>
          <p:cNvPicPr>
            <a:picLocks noChangeAspect="1"/>
          </p:cNvPicPr>
          <p:nvPr/>
        </p:nvPicPr>
        <p:blipFill>
          <a:blip r:embed="rId89"/>
          <a:stretch/>
        </p:blipFill>
        <p:spPr bwMode="auto"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/>
          <p:cNvPicPr>
            <a:picLocks noChangeAspect="1"/>
          </p:cNvPicPr>
          <p:nvPr/>
        </p:nvPicPr>
        <p:blipFill>
          <a:blip r:embed="rId90"/>
          <a:stretch/>
        </p:blipFill>
        <p:spPr bwMode="auto"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/>
          <p:cNvPicPr>
            <a:picLocks noChangeAspect="1"/>
          </p:cNvPicPr>
          <p:nvPr/>
        </p:nvPicPr>
        <p:blipFill>
          <a:blip r:embed="rId91"/>
          <a:stretch/>
        </p:blipFill>
        <p:spPr bwMode="auto"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/>
          <p:cNvPicPr>
            <a:picLocks noChangeAspect="1"/>
          </p:cNvPicPr>
          <p:nvPr/>
        </p:nvPicPr>
        <p:blipFill>
          <a:blip r:embed="rId92"/>
          <a:stretch/>
        </p:blipFill>
        <p:spPr bwMode="auto"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/>
          <p:cNvPicPr>
            <a:picLocks noChangeAspect="1"/>
          </p:cNvPicPr>
          <p:nvPr/>
        </p:nvPicPr>
        <p:blipFill>
          <a:blip r:embed="rId93"/>
          <a:stretch/>
        </p:blipFill>
        <p:spPr bwMode="auto"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/>
          <p:cNvPicPr>
            <a:picLocks noChangeAspect="1"/>
          </p:cNvPicPr>
          <p:nvPr/>
        </p:nvPicPr>
        <p:blipFill>
          <a:blip r:embed="rId94"/>
          <a:stretch/>
        </p:blipFill>
        <p:spPr bwMode="auto"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/>
          <p:cNvPicPr>
            <a:picLocks noChangeAspect="1"/>
          </p:cNvPicPr>
          <p:nvPr/>
        </p:nvPicPr>
        <p:blipFill>
          <a:blip r:embed="rId95"/>
          <a:stretch/>
        </p:blipFill>
        <p:spPr bwMode="auto"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/>
          <p:cNvPicPr>
            <a:picLocks noChangeAspect="1"/>
          </p:cNvPicPr>
          <p:nvPr/>
        </p:nvPicPr>
        <p:blipFill>
          <a:blip r:embed="rId96"/>
          <a:stretch/>
        </p:blipFill>
        <p:spPr bwMode="auto"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/>
          <p:cNvPicPr>
            <a:picLocks noChangeAspect="1"/>
          </p:cNvPicPr>
          <p:nvPr/>
        </p:nvPicPr>
        <p:blipFill>
          <a:blip r:embed="rId97"/>
          <a:stretch/>
        </p:blipFill>
        <p:spPr bwMode="auto"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/>
          <p:cNvPicPr>
            <a:picLocks noChangeAspect="1"/>
          </p:cNvPicPr>
          <p:nvPr/>
        </p:nvPicPr>
        <p:blipFill>
          <a:blip r:embed="rId98"/>
          <a:stretch/>
        </p:blipFill>
        <p:spPr bwMode="auto"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/>
          <p:cNvPicPr>
            <a:picLocks noChangeAspect="1"/>
          </p:cNvPicPr>
          <p:nvPr/>
        </p:nvPicPr>
        <p:blipFill>
          <a:blip r:embed="rId99"/>
          <a:stretch/>
        </p:blipFill>
        <p:spPr bwMode="auto"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/>
          <p:cNvPicPr>
            <a:picLocks noChangeAspect="1"/>
          </p:cNvPicPr>
          <p:nvPr/>
        </p:nvPicPr>
        <p:blipFill>
          <a:blip r:embed="rId100"/>
          <a:stretch/>
        </p:blipFill>
        <p:spPr bwMode="auto"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/>
          <p:cNvPicPr>
            <a:picLocks noChangeAspect="1"/>
          </p:cNvPicPr>
          <p:nvPr/>
        </p:nvPicPr>
        <p:blipFill>
          <a:blip r:embed="rId101"/>
          <a:stretch/>
        </p:blipFill>
        <p:spPr bwMode="auto"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/>
          <p:cNvPicPr>
            <a:picLocks noChangeAspect="1"/>
          </p:cNvPicPr>
          <p:nvPr/>
        </p:nvPicPr>
        <p:blipFill>
          <a:blip r:embed="rId102"/>
          <a:stretch/>
        </p:blipFill>
        <p:spPr bwMode="auto"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/>
          <p:cNvPicPr>
            <a:picLocks noChangeAspect="1"/>
          </p:cNvPicPr>
          <p:nvPr/>
        </p:nvPicPr>
        <p:blipFill>
          <a:blip r:embed="rId103"/>
          <a:stretch/>
        </p:blipFill>
        <p:spPr bwMode="auto"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/>
          <p:cNvPicPr>
            <a:picLocks noChangeAspect="1"/>
          </p:cNvPicPr>
          <p:nvPr/>
        </p:nvPicPr>
        <p:blipFill>
          <a:blip r:embed="rId104"/>
          <a:stretch/>
        </p:blipFill>
        <p:spPr bwMode="auto"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/>
          <p:cNvPicPr>
            <a:picLocks noChangeAspect="1"/>
          </p:cNvPicPr>
          <p:nvPr/>
        </p:nvPicPr>
        <p:blipFill>
          <a:blip r:embed="rId105"/>
          <a:stretch/>
        </p:blipFill>
        <p:spPr bwMode="auto"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/>
          <p:cNvPicPr>
            <a:picLocks noChangeAspect="1"/>
          </p:cNvPicPr>
          <p:nvPr/>
        </p:nvPicPr>
        <p:blipFill>
          <a:blip r:embed="rId106"/>
          <a:stretch/>
        </p:blipFill>
        <p:spPr bwMode="auto"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/>
          <p:cNvPicPr>
            <a:picLocks noChangeAspect="1"/>
          </p:cNvPicPr>
          <p:nvPr/>
        </p:nvPicPr>
        <p:blipFill>
          <a:blip r:embed="rId107"/>
          <a:stretch/>
        </p:blipFill>
        <p:spPr bwMode="auto"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/>
          <p:cNvPicPr>
            <a:picLocks noChangeAspect="1"/>
          </p:cNvPicPr>
          <p:nvPr/>
        </p:nvPicPr>
        <p:blipFill>
          <a:blip r:embed="rId108"/>
          <a:stretch/>
        </p:blipFill>
        <p:spPr bwMode="auto"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/>
          <p:cNvPicPr>
            <a:picLocks noChangeAspect="1"/>
          </p:cNvPicPr>
          <p:nvPr/>
        </p:nvPicPr>
        <p:blipFill>
          <a:blip r:embed="rId109"/>
          <a:stretch/>
        </p:blipFill>
        <p:spPr bwMode="auto"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/>
          <p:cNvPicPr>
            <a:picLocks noChangeAspect="1"/>
          </p:cNvPicPr>
          <p:nvPr/>
        </p:nvPicPr>
        <p:blipFill>
          <a:blip r:embed="rId110"/>
          <a:stretch/>
        </p:blipFill>
        <p:spPr bwMode="auto">
          <a:xfrm>
            <a:off x="7441870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/>
          <p:cNvPicPr>
            <a:picLocks noChangeAspect="1"/>
          </p:cNvPicPr>
          <p:nvPr/>
        </p:nvPicPr>
        <p:blipFill>
          <a:blip r:embed="rId111"/>
          <a:stretch/>
        </p:blipFill>
        <p:spPr bwMode="auto"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/>
          <p:cNvPicPr>
            <a:picLocks noChangeAspect="1"/>
          </p:cNvPicPr>
          <p:nvPr/>
        </p:nvPicPr>
        <p:blipFill>
          <a:blip r:embed="rId112"/>
          <a:stretch/>
        </p:blipFill>
        <p:spPr bwMode="auto"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/>
          <p:cNvPicPr>
            <a:picLocks noChangeAspect="1"/>
          </p:cNvPicPr>
          <p:nvPr/>
        </p:nvPicPr>
        <p:blipFill>
          <a:blip r:embed="rId113"/>
          <a:stretch/>
        </p:blipFill>
        <p:spPr bwMode="auto"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/>
          <p:cNvPicPr>
            <a:picLocks noChangeAspect="1"/>
          </p:cNvPicPr>
          <p:nvPr/>
        </p:nvPicPr>
        <p:blipFill>
          <a:blip r:embed="rId114"/>
          <a:stretch/>
        </p:blipFill>
        <p:spPr bwMode="auto"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/>
          <p:cNvPicPr>
            <a:picLocks noChangeAspect="1"/>
          </p:cNvPicPr>
          <p:nvPr/>
        </p:nvPicPr>
        <p:blipFill>
          <a:blip r:embed="rId115"/>
          <a:stretch/>
        </p:blipFill>
        <p:spPr bwMode="auto"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/>
          <p:cNvPicPr>
            <a:picLocks noChangeAspect="1"/>
          </p:cNvPicPr>
          <p:nvPr/>
        </p:nvPicPr>
        <p:blipFill>
          <a:blip r:embed="rId116"/>
          <a:stretch/>
        </p:blipFill>
        <p:spPr bwMode="auto"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/>
          <p:cNvPicPr>
            <a:picLocks noChangeAspect="1"/>
          </p:cNvPicPr>
          <p:nvPr/>
        </p:nvPicPr>
        <p:blipFill>
          <a:blip r:embed="rId117"/>
          <a:stretch/>
        </p:blipFill>
        <p:spPr bwMode="auto"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/>
          <p:cNvPicPr>
            <a:picLocks noChangeAspect="1"/>
          </p:cNvPicPr>
          <p:nvPr/>
        </p:nvPicPr>
        <p:blipFill>
          <a:blip r:embed="rId118"/>
          <a:stretch/>
        </p:blipFill>
        <p:spPr bwMode="auto"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/>
          <p:cNvPicPr>
            <a:picLocks noChangeAspect="1"/>
          </p:cNvPicPr>
          <p:nvPr/>
        </p:nvPicPr>
        <p:blipFill>
          <a:blip r:embed="rId119"/>
          <a:stretch/>
        </p:blipFill>
        <p:spPr bwMode="auto"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/>
          <p:cNvPicPr>
            <a:picLocks noChangeAspect="1"/>
          </p:cNvPicPr>
          <p:nvPr/>
        </p:nvPicPr>
        <p:blipFill>
          <a:blip r:embed="rId120"/>
          <a:stretch/>
        </p:blipFill>
        <p:spPr bwMode="auto"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/>
          <p:cNvPicPr>
            <a:picLocks noChangeAspect="1"/>
          </p:cNvPicPr>
          <p:nvPr/>
        </p:nvPicPr>
        <p:blipFill>
          <a:blip r:embed="rId121"/>
          <a:stretch/>
        </p:blipFill>
        <p:spPr bwMode="auto"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/>
          <p:cNvPicPr>
            <a:picLocks noChangeAspect="1"/>
          </p:cNvPicPr>
          <p:nvPr/>
        </p:nvPicPr>
        <p:blipFill>
          <a:blip r:embed="rId122"/>
          <a:stretch/>
        </p:blipFill>
        <p:spPr bwMode="auto"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/>
          <p:cNvPicPr>
            <a:picLocks noChangeAspect="1"/>
          </p:cNvPicPr>
          <p:nvPr/>
        </p:nvPicPr>
        <p:blipFill>
          <a:blip r:embed="rId123"/>
          <a:stretch/>
        </p:blipFill>
        <p:spPr bwMode="auto"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/>
          <p:cNvPicPr>
            <a:picLocks noChangeAspect="1"/>
          </p:cNvPicPr>
          <p:nvPr/>
        </p:nvPicPr>
        <p:blipFill>
          <a:blip r:embed="rId124"/>
          <a:stretch/>
        </p:blipFill>
        <p:spPr bwMode="auto"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/>
          <p:cNvPicPr>
            <a:picLocks noChangeAspect="1"/>
          </p:cNvPicPr>
          <p:nvPr/>
        </p:nvPicPr>
        <p:blipFill>
          <a:blip r:embed="rId125"/>
          <a:stretch/>
        </p:blipFill>
        <p:spPr bwMode="auto"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/>
          <p:cNvPicPr>
            <a:picLocks noChangeAspect="1"/>
          </p:cNvPicPr>
          <p:nvPr/>
        </p:nvPicPr>
        <p:blipFill>
          <a:blip r:embed="rId126"/>
          <a:stretch/>
        </p:blipFill>
        <p:spPr bwMode="auto"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/>
          <p:cNvPicPr>
            <a:picLocks noChangeAspect="1"/>
          </p:cNvPicPr>
          <p:nvPr/>
        </p:nvPicPr>
        <p:blipFill>
          <a:blip r:embed="rId127"/>
          <a:stretch/>
        </p:blipFill>
        <p:spPr bwMode="auto"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/>
          <p:cNvPicPr>
            <a:picLocks noChangeAspect="1"/>
          </p:cNvPicPr>
          <p:nvPr/>
        </p:nvPicPr>
        <p:blipFill>
          <a:blip r:embed="rId128"/>
          <a:stretch/>
        </p:blipFill>
        <p:spPr bwMode="auto"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/>
          <p:cNvSpPr txBox="1"/>
          <p:nvPr/>
        </p:nvSpPr>
        <p:spPr bwMode="auto">
          <a:xfrm>
            <a:off x="5339130" y="1454271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rgbClr val="E4EAE9"/>
                </a:solidFill>
                <a:latin typeface="Montserrat"/>
              </a:rPr>
              <a:t>Р</a:t>
            </a:r>
            <a:r>
              <a:rPr lang="ru-RU" sz="1600">
                <a:solidFill>
                  <a:srgbClr val="E4EAE9"/>
                </a:solidFill>
                <a:latin typeface="Montserrat"/>
              </a:rPr>
              <a:t>азное</a:t>
            </a:r>
            <a:endParaRPr lang="ru-RU" sz="1600">
              <a:solidFill>
                <a:srgbClr val="E4EAE9"/>
              </a:solidFill>
              <a:latin typeface="Montserrat"/>
            </a:endParaRPr>
          </a:p>
        </p:txBody>
      </p:sp>
      <p:pic>
        <p:nvPicPr>
          <p:cNvPr id="725" name="Рисунок 724"/>
          <p:cNvPicPr>
            <a:picLocks noChangeAspect="1"/>
          </p:cNvPicPr>
          <p:nvPr/>
        </p:nvPicPr>
        <p:blipFill>
          <a:blip r:embed="rId129"/>
          <a:stretch/>
        </p:blipFill>
        <p:spPr bwMode="auto"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/>
          <p:cNvPicPr>
            <a:picLocks noChangeAspect="1"/>
          </p:cNvPicPr>
          <p:nvPr/>
        </p:nvPicPr>
        <p:blipFill>
          <a:blip r:embed="rId130"/>
          <a:stretch/>
        </p:blipFill>
        <p:spPr bwMode="auto"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/>
          <p:cNvPicPr>
            <a:picLocks noChangeAspect="1"/>
          </p:cNvPicPr>
          <p:nvPr/>
        </p:nvPicPr>
        <p:blipFill>
          <a:blip r:embed="rId131"/>
          <a:stretch/>
        </p:blipFill>
        <p:spPr bwMode="auto"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/>
          <p:cNvPicPr>
            <a:picLocks noChangeAspect="1"/>
          </p:cNvPicPr>
          <p:nvPr/>
        </p:nvPicPr>
        <p:blipFill>
          <a:blip r:embed="rId132"/>
          <a:stretch/>
        </p:blipFill>
        <p:spPr bwMode="auto"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/>
          <p:cNvPicPr>
            <a:picLocks noChangeAspect="1"/>
          </p:cNvPicPr>
          <p:nvPr/>
        </p:nvPicPr>
        <p:blipFill>
          <a:blip r:embed="rId133"/>
          <a:stretch/>
        </p:blipFill>
        <p:spPr bwMode="auto"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/>
          <p:cNvPicPr>
            <a:picLocks noChangeAspect="1"/>
          </p:cNvPicPr>
          <p:nvPr/>
        </p:nvPicPr>
        <p:blipFill>
          <a:blip r:embed="rId134"/>
          <a:stretch/>
        </p:blipFill>
        <p:spPr bwMode="auto"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/>
          <p:cNvPicPr>
            <a:picLocks noChangeAspect="1"/>
          </p:cNvPicPr>
          <p:nvPr/>
        </p:nvPicPr>
        <p:blipFill>
          <a:blip r:embed="rId135"/>
          <a:stretch/>
        </p:blipFill>
        <p:spPr bwMode="auto"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/>
          <p:cNvPicPr>
            <a:picLocks noChangeAspect="1"/>
          </p:cNvPicPr>
          <p:nvPr/>
        </p:nvPicPr>
        <p:blipFill>
          <a:blip r:embed="rId136"/>
          <a:stretch/>
        </p:blipFill>
        <p:spPr bwMode="auto"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/>
          <p:cNvPicPr>
            <a:picLocks noChangeAspect="1"/>
          </p:cNvPicPr>
          <p:nvPr/>
        </p:nvPicPr>
        <p:blipFill>
          <a:blip r:embed="rId137"/>
          <a:stretch/>
        </p:blipFill>
        <p:spPr bwMode="auto"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/>
          <p:cNvPicPr>
            <a:picLocks noChangeAspect="1"/>
          </p:cNvPicPr>
          <p:nvPr/>
        </p:nvPicPr>
        <p:blipFill>
          <a:blip r:embed="rId138"/>
          <a:stretch/>
        </p:blipFill>
        <p:spPr bwMode="auto"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/>
          <p:cNvPicPr>
            <a:picLocks noChangeAspect="1"/>
          </p:cNvPicPr>
          <p:nvPr/>
        </p:nvPicPr>
        <p:blipFill>
          <a:blip r:embed="rId139"/>
          <a:stretch/>
        </p:blipFill>
        <p:spPr bwMode="auto"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/>
          <p:cNvPicPr>
            <a:picLocks noChangeAspect="1"/>
          </p:cNvPicPr>
          <p:nvPr/>
        </p:nvPicPr>
        <p:blipFill>
          <a:blip r:embed="rId140"/>
          <a:stretch/>
        </p:blipFill>
        <p:spPr bwMode="auto"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/>
          <p:cNvPicPr>
            <a:picLocks noChangeAspect="1"/>
          </p:cNvPicPr>
          <p:nvPr/>
        </p:nvPicPr>
        <p:blipFill>
          <a:blip r:embed="rId141"/>
          <a:stretch/>
        </p:blipFill>
        <p:spPr bwMode="auto"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/>
          <p:cNvPicPr>
            <a:picLocks noChangeAspect="1"/>
          </p:cNvPicPr>
          <p:nvPr/>
        </p:nvPicPr>
        <p:blipFill>
          <a:blip r:embed="rId142"/>
          <a:stretch/>
        </p:blipFill>
        <p:spPr bwMode="auto"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/>
          <p:cNvPicPr>
            <a:picLocks noChangeAspect="1"/>
          </p:cNvPicPr>
          <p:nvPr/>
        </p:nvPicPr>
        <p:blipFill>
          <a:blip r:embed="rId143"/>
          <a:stretch/>
        </p:blipFill>
        <p:spPr bwMode="auto"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/>
          <p:cNvPicPr>
            <a:picLocks noChangeAspect="1"/>
          </p:cNvPicPr>
          <p:nvPr/>
        </p:nvPicPr>
        <p:blipFill>
          <a:blip r:embed="rId144"/>
          <a:stretch/>
        </p:blipFill>
        <p:spPr bwMode="auto">
          <a:xfrm>
            <a:off x="6119630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/>
          <p:cNvPicPr>
            <a:picLocks noChangeAspect="1"/>
          </p:cNvPicPr>
          <p:nvPr/>
        </p:nvPicPr>
        <p:blipFill>
          <a:blip r:embed="rId145"/>
          <a:stretch/>
        </p:blipFill>
        <p:spPr bwMode="auto"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/>
          <p:cNvPicPr>
            <a:picLocks noChangeAspect="1"/>
          </p:cNvPicPr>
          <p:nvPr/>
        </p:nvPicPr>
        <p:blipFill>
          <a:blip r:embed="rId146"/>
          <a:stretch/>
        </p:blipFill>
        <p:spPr bwMode="auto"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/>
          <p:cNvPicPr>
            <a:picLocks noChangeAspect="1"/>
          </p:cNvPicPr>
          <p:nvPr/>
        </p:nvPicPr>
        <p:blipFill>
          <a:blip r:embed="rId147"/>
          <a:stretch/>
        </p:blipFill>
        <p:spPr bwMode="auto"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/>
          <p:cNvPicPr>
            <a:picLocks noChangeAspect="1"/>
          </p:cNvPicPr>
          <p:nvPr/>
        </p:nvPicPr>
        <p:blipFill>
          <a:blip r:embed="rId148"/>
          <a:stretch/>
        </p:blipFill>
        <p:spPr bwMode="auto"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/>
          <p:cNvPicPr>
            <a:picLocks noChangeAspect="1"/>
          </p:cNvPicPr>
          <p:nvPr/>
        </p:nvPicPr>
        <p:blipFill>
          <a:blip r:embed="rId149"/>
          <a:stretch/>
        </p:blipFill>
        <p:spPr bwMode="auto"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/>
          <p:cNvPicPr>
            <a:picLocks noChangeAspect="1"/>
          </p:cNvPicPr>
          <p:nvPr/>
        </p:nvPicPr>
        <p:blipFill>
          <a:blip r:embed="rId150"/>
          <a:stretch/>
        </p:blipFill>
        <p:spPr bwMode="auto"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/>
          <p:cNvPicPr>
            <a:picLocks noChangeAspect="1"/>
          </p:cNvPicPr>
          <p:nvPr/>
        </p:nvPicPr>
        <p:blipFill>
          <a:blip r:embed="rId151"/>
          <a:stretch/>
        </p:blipFill>
        <p:spPr bwMode="auto"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/>
          <p:cNvPicPr>
            <a:picLocks noChangeAspect="1"/>
          </p:cNvPicPr>
          <p:nvPr/>
        </p:nvPicPr>
        <p:blipFill>
          <a:blip r:embed="rId152"/>
          <a:stretch/>
        </p:blipFill>
        <p:spPr bwMode="auto"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/>
          <p:cNvPicPr>
            <a:picLocks noChangeAspect="1"/>
          </p:cNvPicPr>
          <p:nvPr/>
        </p:nvPicPr>
        <p:blipFill>
          <a:blip r:embed="rId153"/>
          <a:stretch/>
        </p:blipFill>
        <p:spPr bwMode="auto"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/>
          <p:cNvPicPr>
            <a:picLocks noChangeAspect="1"/>
          </p:cNvPicPr>
          <p:nvPr/>
        </p:nvPicPr>
        <p:blipFill>
          <a:blip r:embed="rId154"/>
          <a:stretch/>
        </p:blipFill>
        <p:spPr bwMode="auto"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/>
          <p:cNvPicPr>
            <a:picLocks noChangeAspect="1"/>
          </p:cNvPicPr>
          <p:nvPr/>
        </p:nvPicPr>
        <p:blipFill>
          <a:blip r:embed="rId155"/>
          <a:stretch/>
        </p:blipFill>
        <p:spPr bwMode="auto"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/>
          <p:cNvPicPr>
            <a:picLocks noChangeAspect="1"/>
          </p:cNvPicPr>
          <p:nvPr/>
        </p:nvPicPr>
        <p:blipFill>
          <a:blip r:embed="rId156"/>
          <a:stretch/>
        </p:blipFill>
        <p:spPr bwMode="auto"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/>
          <p:cNvPicPr>
            <a:picLocks noChangeAspect="1"/>
          </p:cNvPicPr>
          <p:nvPr/>
        </p:nvPicPr>
        <p:blipFill>
          <a:blip r:embed="rId157"/>
          <a:stretch/>
        </p:blipFill>
        <p:spPr bwMode="auto"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/>
          <p:cNvPicPr>
            <a:picLocks noChangeAspect="1"/>
          </p:cNvPicPr>
          <p:nvPr/>
        </p:nvPicPr>
        <p:blipFill>
          <a:blip r:embed="rId158"/>
          <a:stretch/>
        </p:blipFill>
        <p:spPr bwMode="auto">
          <a:xfrm>
            <a:off x="4545103" y="5426727"/>
            <a:ext cx="304800" cy="304800"/>
          </a:xfrm>
          <a:prstGeom prst="rect">
            <a:avLst/>
          </a:prstGeom>
        </p:spPr>
      </p:pic>
      <p:pic>
        <p:nvPicPr>
          <p:cNvPr id="1327" name="Рисунок 1326"/>
          <p:cNvPicPr>
            <a:picLocks noChangeAspect="1"/>
          </p:cNvPicPr>
          <p:nvPr/>
        </p:nvPicPr>
        <p:blipFill>
          <a:blip r:embed="rId159"/>
          <a:stretch/>
        </p:blipFill>
        <p:spPr bwMode="auto">
          <a:xfrm>
            <a:off x="4145621" y="5426727"/>
            <a:ext cx="304800" cy="304800"/>
          </a:xfrm>
          <a:prstGeom prst="rect">
            <a:avLst/>
          </a:prstGeom>
        </p:spPr>
      </p:pic>
      <p:pic>
        <p:nvPicPr>
          <p:cNvPr id="1329" name="Рисунок 1328"/>
          <p:cNvPicPr>
            <a:picLocks noChangeAspect="1"/>
          </p:cNvPicPr>
          <p:nvPr/>
        </p:nvPicPr>
        <p:blipFill>
          <a:blip r:embed="rId160"/>
          <a:stretch/>
        </p:blipFill>
        <p:spPr bwMode="auto">
          <a:xfrm>
            <a:off x="3746139" y="5426727"/>
            <a:ext cx="304800" cy="304800"/>
          </a:xfrm>
          <a:prstGeom prst="rect">
            <a:avLst/>
          </a:prstGeom>
        </p:spPr>
      </p:pic>
      <p:pic>
        <p:nvPicPr>
          <p:cNvPr id="1331" name="Рисунок 1330"/>
          <p:cNvPicPr>
            <a:picLocks noChangeAspect="1"/>
          </p:cNvPicPr>
          <p:nvPr/>
        </p:nvPicPr>
        <p:blipFill>
          <a:blip r:embed="rId161"/>
          <a:stretch/>
        </p:blipFill>
        <p:spPr bwMode="auto">
          <a:xfrm>
            <a:off x="10537328" y="5426727"/>
            <a:ext cx="304800" cy="304800"/>
          </a:xfrm>
          <a:prstGeom prst="rect">
            <a:avLst/>
          </a:prstGeom>
        </p:spPr>
      </p:pic>
      <p:pic>
        <p:nvPicPr>
          <p:cNvPr id="1333" name="Рисунок 1332"/>
          <p:cNvPicPr>
            <a:picLocks noChangeAspect="1"/>
          </p:cNvPicPr>
          <p:nvPr/>
        </p:nvPicPr>
        <p:blipFill>
          <a:blip r:embed="rId162"/>
          <a:stretch/>
        </p:blipFill>
        <p:spPr bwMode="auto">
          <a:xfrm>
            <a:off x="10137851" y="5426727"/>
            <a:ext cx="304800" cy="304800"/>
          </a:xfrm>
          <a:prstGeom prst="rect">
            <a:avLst/>
          </a:prstGeom>
        </p:spPr>
      </p:pic>
      <p:pic>
        <p:nvPicPr>
          <p:cNvPr id="1335" name="Рисунок 1334"/>
          <p:cNvPicPr>
            <a:picLocks noChangeAspect="1"/>
          </p:cNvPicPr>
          <p:nvPr/>
        </p:nvPicPr>
        <p:blipFill>
          <a:blip r:embed="rId163"/>
          <a:stretch/>
        </p:blipFill>
        <p:spPr bwMode="auto">
          <a:xfrm>
            <a:off x="9738369" y="5426727"/>
            <a:ext cx="304800" cy="304800"/>
          </a:xfrm>
          <a:prstGeom prst="rect">
            <a:avLst/>
          </a:prstGeom>
        </p:spPr>
      </p:pic>
      <p:pic>
        <p:nvPicPr>
          <p:cNvPr id="1337" name="Рисунок 1336"/>
          <p:cNvPicPr>
            <a:picLocks noChangeAspect="1"/>
          </p:cNvPicPr>
          <p:nvPr/>
        </p:nvPicPr>
        <p:blipFill>
          <a:blip r:embed="rId164"/>
          <a:stretch/>
        </p:blipFill>
        <p:spPr bwMode="auto">
          <a:xfrm>
            <a:off x="9338887" y="5426727"/>
            <a:ext cx="304800" cy="304800"/>
          </a:xfrm>
          <a:prstGeom prst="rect">
            <a:avLst/>
          </a:prstGeom>
        </p:spPr>
      </p:pic>
      <p:pic>
        <p:nvPicPr>
          <p:cNvPr id="1339" name="Рисунок 1338"/>
          <p:cNvPicPr>
            <a:picLocks noChangeAspect="1"/>
          </p:cNvPicPr>
          <p:nvPr/>
        </p:nvPicPr>
        <p:blipFill>
          <a:blip r:embed="rId165"/>
          <a:stretch/>
        </p:blipFill>
        <p:spPr bwMode="auto">
          <a:xfrm>
            <a:off x="8939405" y="5426727"/>
            <a:ext cx="304800" cy="304800"/>
          </a:xfrm>
          <a:prstGeom prst="rect">
            <a:avLst/>
          </a:prstGeom>
        </p:spPr>
      </p:pic>
      <p:pic>
        <p:nvPicPr>
          <p:cNvPr id="1341" name="Рисунок 1340"/>
          <p:cNvPicPr>
            <a:picLocks noChangeAspect="1"/>
          </p:cNvPicPr>
          <p:nvPr/>
        </p:nvPicPr>
        <p:blipFill>
          <a:blip r:embed="rId166"/>
          <a:stretch/>
        </p:blipFill>
        <p:spPr bwMode="auto">
          <a:xfrm>
            <a:off x="8539923" y="5426727"/>
            <a:ext cx="304800" cy="304800"/>
          </a:xfrm>
          <a:prstGeom prst="rect">
            <a:avLst/>
          </a:prstGeom>
        </p:spPr>
      </p:pic>
      <p:pic>
        <p:nvPicPr>
          <p:cNvPr id="1343" name="Рисунок 1342"/>
          <p:cNvPicPr>
            <a:picLocks noChangeAspect="1"/>
          </p:cNvPicPr>
          <p:nvPr/>
        </p:nvPicPr>
        <p:blipFill>
          <a:blip r:embed="rId167"/>
          <a:stretch/>
        </p:blipFill>
        <p:spPr bwMode="auto">
          <a:xfrm>
            <a:off x="8140441" y="5426727"/>
            <a:ext cx="304800" cy="304800"/>
          </a:xfrm>
          <a:prstGeom prst="rect">
            <a:avLst/>
          </a:prstGeom>
        </p:spPr>
      </p:pic>
      <p:pic>
        <p:nvPicPr>
          <p:cNvPr id="1345" name="Рисунок 1344"/>
          <p:cNvPicPr>
            <a:picLocks noChangeAspect="1"/>
          </p:cNvPicPr>
          <p:nvPr/>
        </p:nvPicPr>
        <p:blipFill>
          <a:blip r:embed="rId168"/>
          <a:stretch/>
        </p:blipFill>
        <p:spPr bwMode="auto">
          <a:xfrm>
            <a:off x="7740959" y="5426727"/>
            <a:ext cx="304800" cy="304800"/>
          </a:xfrm>
          <a:prstGeom prst="rect">
            <a:avLst/>
          </a:prstGeom>
        </p:spPr>
      </p:pic>
      <p:pic>
        <p:nvPicPr>
          <p:cNvPr id="1347" name="Рисунок 1346"/>
          <p:cNvPicPr>
            <a:picLocks noChangeAspect="1"/>
          </p:cNvPicPr>
          <p:nvPr/>
        </p:nvPicPr>
        <p:blipFill>
          <a:blip r:embed="rId169"/>
          <a:stretch/>
        </p:blipFill>
        <p:spPr bwMode="auto">
          <a:xfrm>
            <a:off x="7341477" y="5426727"/>
            <a:ext cx="304800" cy="304800"/>
          </a:xfrm>
          <a:prstGeom prst="rect">
            <a:avLst/>
          </a:prstGeom>
        </p:spPr>
      </p:pic>
      <p:pic>
        <p:nvPicPr>
          <p:cNvPr id="1349" name="Рисунок 1348"/>
          <p:cNvPicPr>
            <a:picLocks noChangeAspect="1"/>
          </p:cNvPicPr>
          <p:nvPr/>
        </p:nvPicPr>
        <p:blipFill>
          <a:blip r:embed="rId170"/>
          <a:stretch/>
        </p:blipFill>
        <p:spPr bwMode="auto">
          <a:xfrm>
            <a:off x="6941995" y="5426727"/>
            <a:ext cx="304800" cy="304800"/>
          </a:xfrm>
          <a:prstGeom prst="rect">
            <a:avLst/>
          </a:prstGeom>
        </p:spPr>
      </p:pic>
      <p:pic>
        <p:nvPicPr>
          <p:cNvPr id="1351" name="Рисунок 1350"/>
          <p:cNvPicPr>
            <a:picLocks noChangeAspect="1"/>
          </p:cNvPicPr>
          <p:nvPr/>
        </p:nvPicPr>
        <p:blipFill>
          <a:blip r:embed="rId171"/>
          <a:stretch/>
        </p:blipFill>
        <p:spPr bwMode="auto">
          <a:xfrm>
            <a:off x="6542513" y="5426727"/>
            <a:ext cx="304800" cy="304800"/>
          </a:xfrm>
          <a:prstGeom prst="rect">
            <a:avLst/>
          </a:prstGeom>
        </p:spPr>
      </p:pic>
      <p:pic>
        <p:nvPicPr>
          <p:cNvPr id="1353" name="Рисунок 1352"/>
          <p:cNvPicPr>
            <a:picLocks noChangeAspect="1"/>
          </p:cNvPicPr>
          <p:nvPr/>
        </p:nvPicPr>
        <p:blipFill>
          <a:blip r:embed="rId172"/>
          <a:stretch/>
        </p:blipFill>
        <p:spPr bwMode="auto">
          <a:xfrm>
            <a:off x="6143031" y="5426727"/>
            <a:ext cx="304800" cy="304800"/>
          </a:xfrm>
          <a:prstGeom prst="rect">
            <a:avLst/>
          </a:prstGeom>
        </p:spPr>
      </p:pic>
      <p:pic>
        <p:nvPicPr>
          <p:cNvPr id="1355" name="Рисунок 1354"/>
          <p:cNvPicPr>
            <a:picLocks noChangeAspect="1"/>
          </p:cNvPicPr>
          <p:nvPr/>
        </p:nvPicPr>
        <p:blipFill>
          <a:blip r:embed="rId173"/>
          <a:stretch/>
        </p:blipFill>
        <p:spPr bwMode="auto">
          <a:xfrm>
            <a:off x="5743549" y="5426727"/>
            <a:ext cx="304800" cy="304800"/>
          </a:xfrm>
          <a:prstGeom prst="rect">
            <a:avLst/>
          </a:prstGeom>
        </p:spPr>
      </p:pic>
      <p:pic>
        <p:nvPicPr>
          <p:cNvPr id="1357" name="Рисунок 1356"/>
          <p:cNvPicPr>
            <a:picLocks noChangeAspect="1"/>
          </p:cNvPicPr>
          <p:nvPr/>
        </p:nvPicPr>
        <p:blipFill>
          <a:blip r:embed="rId174"/>
          <a:stretch/>
        </p:blipFill>
        <p:spPr bwMode="auto">
          <a:xfrm>
            <a:off x="5344067" y="5426727"/>
            <a:ext cx="304800" cy="304800"/>
          </a:xfrm>
          <a:prstGeom prst="rect">
            <a:avLst/>
          </a:prstGeom>
        </p:spPr>
      </p:pic>
      <p:pic>
        <p:nvPicPr>
          <p:cNvPr id="1359" name="Рисунок 1358"/>
          <p:cNvPicPr>
            <a:picLocks noChangeAspect="1"/>
          </p:cNvPicPr>
          <p:nvPr/>
        </p:nvPicPr>
        <p:blipFill>
          <a:blip r:embed="rId175"/>
          <a:stretch/>
        </p:blipFill>
        <p:spPr bwMode="auto">
          <a:xfrm>
            <a:off x="4944585" y="5426727"/>
            <a:ext cx="304800" cy="304800"/>
          </a:xfrm>
          <a:prstGeom prst="rect">
            <a:avLst/>
          </a:prstGeom>
        </p:spPr>
      </p:pic>
      <p:pic>
        <p:nvPicPr>
          <p:cNvPr id="1361" name="Рисунок 1360"/>
          <p:cNvPicPr>
            <a:picLocks noChangeAspect="1"/>
          </p:cNvPicPr>
          <p:nvPr/>
        </p:nvPicPr>
        <p:blipFill>
          <a:blip r:embed="rId176"/>
          <a:stretch/>
        </p:blipFill>
        <p:spPr bwMode="auto">
          <a:xfrm>
            <a:off x="3346656" y="5426727"/>
            <a:ext cx="304800" cy="304800"/>
          </a:xfrm>
          <a:prstGeom prst="rect">
            <a:avLst/>
          </a:prstGeom>
        </p:spPr>
      </p:pic>
      <p:pic>
        <p:nvPicPr>
          <p:cNvPr id="1363" name="Рисунок 1362"/>
          <p:cNvPicPr>
            <a:picLocks noChangeAspect="1"/>
          </p:cNvPicPr>
          <p:nvPr/>
        </p:nvPicPr>
        <p:blipFill>
          <a:blip r:embed="rId177"/>
          <a:stretch/>
        </p:blipFill>
        <p:spPr bwMode="auto">
          <a:xfrm>
            <a:off x="2947175" y="5426727"/>
            <a:ext cx="304800" cy="304800"/>
          </a:xfrm>
          <a:prstGeom prst="rect">
            <a:avLst/>
          </a:prstGeom>
        </p:spPr>
      </p:pic>
      <p:pic>
        <p:nvPicPr>
          <p:cNvPr id="1371" name="Рисунок 1370"/>
          <p:cNvPicPr>
            <a:picLocks noChangeAspect="1"/>
          </p:cNvPicPr>
          <p:nvPr/>
        </p:nvPicPr>
        <p:blipFill>
          <a:blip r:embed="rId178"/>
          <a:stretch/>
        </p:blipFill>
        <p:spPr bwMode="auto">
          <a:xfrm>
            <a:off x="2547693" y="5426727"/>
            <a:ext cx="304800" cy="304800"/>
          </a:xfrm>
          <a:prstGeom prst="rect">
            <a:avLst/>
          </a:prstGeom>
        </p:spPr>
      </p:pic>
      <p:pic>
        <p:nvPicPr>
          <p:cNvPr id="1373" name="Рисунок 1372"/>
          <p:cNvPicPr>
            <a:picLocks noChangeAspect="1"/>
          </p:cNvPicPr>
          <p:nvPr/>
        </p:nvPicPr>
        <p:blipFill>
          <a:blip r:embed="rId179"/>
          <a:stretch/>
        </p:blipFill>
        <p:spPr bwMode="auto">
          <a:xfrm>
            <a:off x="2148211" y="5426727"/>
            <a:ext cx="304800" cy="304800"/>
          </a:xfrm>
          <a:prstGeom prst="rect">
            <a:avLst/>
          </a:prstGeom>
        </p:spPr>
      </p:pic>
      <p:pic>
        <p:nvPicPr>
          <p:cNvPr id="1375" name="Рисунок 1374"/>
          <p:cNvPicPr>
            <a:picLocks noChangeAspect="1"/>
          </p:cNvPicPr>
          <p:nvPr/>
        </p:nvPicPr>
        <p:blipFill>
          <a:blip r:embed="rId180"/>
          <a:stretch/>
        </p:blipFill>
        <p:spPr bwMode="auto">
          <a:xfrm>
            <a:off x="1748729" y="5426727"/>
            <a:ext cx="304800" cy="304800"/>
          </a:xfrm>
          <a:prstGeom prst="rect">
            <a:avLst/>
          </a:prstGeom>
        </p:spPr>
      </p:pic>
      <p:pic>
        <p:nvPicPr>
          <p:cNvPr id="1377" name="Рисунок 1376"/>
          <p:cNvPicPr>
            <a:picLocks noChangeAspect="1"/>
          </p:cNvPicPr>
          <p:nvPr/>
        </p:nvPicPr>
        <p:blipFill>
          <a:blip r:embed="rId181"/>
          <a:stretch/>
        </p:blipFill>
        <p:spPr bwMode="auto">
          <a:xfrm>
            <a:off x="1349247" y="5426727"/>
            <a:ext cx="304800" cy="304800"/>
          </a:xfrm>
          <a:prstGeom prst="rect">
            <a:avLst/>
          </a:prstGeom>
        </p:spPr>
      </p:pic>
      <p:pic>
        <p:nvPicPr>
          <p:cNvPr id="1379" name="Рисунок 1378"/>
          <p:cNvPicPr>
            <a:picLocks noChangeAspect="1"/>
          </p:cNvPicPr>
          <p:nvPr/>
        </p:nvPicPr>
        <p:blipFill>
          <a:blip r:embed="rId182"/>
          <a:stretch/>
        </p:blipFill>
        <p:spPr bwMode="auto"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/>
          <p:cNvPicPr>
            <a:picLocks noChangeAspect="1"/>
          </p:cNvPicPr>
          <p:nvPr/>
        </p:nvPicPr>
        <p:blipFill>
          <a:blip r:embed="rId183"/>
          <a:stretch/>
        </p:blipFill>
        <p:spPr bwMode="auto"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/>
          <p:cNvPicPr>
            <a:picLocks noChangeAspect="1"/>
          </p:cNvPicPr>
          <p:nvPr/>
        </p:nvPicPr>
        <p:blipFill>
          <a:blip r:embed="rId184"/>
          <a:stretch/>
        </p:blipFill>
        <p:spPr bwMode="auto"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/>
          <p:cNvPicPr>
            <a:picLocks noChangeAspect="1"/>
          </p:cNvPicPr>
          <p:nvPr/>
        </p:nvPicPr>
        <p:blipFill>
          <a:blip r:embed="rId185"/>
          <a:stretch/>
        </p:blipFill>
        <p:spPr bwMode="auto"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/>
          <p:cNvPicPr>
            <a:picLocks noChangeAspect="1"/>
          </p:cNvPicPr>
          <p:nvPr/>
        </p:nvPicPr>
        <p:blipFill>
          <a:blip r:embed="rId186"/>
          <a:stretch/>
        </p:blipFill>
        <p:spPr bwMode="auto"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/>
          <p:cNvPicPr>
            <a:picLocks noChangeAspect="1"/>
          </p:cNvPicPr>
          <p:nvPr/>
        </p:nvPicPr>
        <p:blipFill>
          <a:blip r:embed="rId187"/>
          <a:stretch/>
        </p:blipFill>
        <p:spPr bwMode="auto"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/>
          <p:cNvPicPr>
            <a:picLocks noChangeAspect="1"/>
          </p:cNvPicPr>
          <p:nvPr/>
        </p:nvPicPr>
        <p:blipFill>
          <a:blip r:embed="rId188"/>
          <a:stretch/>
        </p:blipFill>
        <p:spPr bwMode="auto"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/>
          <p:cNvPicPr>
            <a:picLocks noChangeAspect="1"/>
          </p:cNvPicPr>
          <p:nvPr/>
        </p:nvPicPr>
        <p:blipFill>
          <a:blip r:embed="rId189"/>
          <a:stretch/>
        </p:blipFill>
        <p:spPr bwMode="auto"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/>
          <p:cNvPicPr>
            <a:picLocks noChangeAspect="1"/>
          </p:cNvPicPr>
          <p:nvPr/>
        </p:nvPicPr>
        <p:blipFill>
          <a:blip r:embed="rId190"/>
          <a:stretch/>
        </p:blipFill>
        <p:spPr bwMode="auto"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/>
          <p:cNvPicPr>
            <a:picLocks noChangeAspect="1"/>
          </p:cNvPicPr>
          <p:nvPr/>
        </p:nvPicPr>
        <p:blipFill>
          <a:blip r:embed="rId191"/>
          <a:stretch/>
        </p:blipFill>
        <p:spPr bwMode="auto"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/>
          <p:cNvPicPr>
            <a:picLocks noChangeAspect="1"/>
          </p:cNvPicPr>
          <p:nvPr/>
        </p:nvPicPr>
        <p:blipFill>
          <a:blip r:embed="rId192"/>
          <a:stretch/>
        </p:blipFill>
        <p:spPr bwMode="auto"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/>
          <p:cNvPicPr>
            <a:picLocks noChangeAspect="1"/>
          </p:cNvPicPr>
          <p:nvPr/>
        </p:nvPicPr>
        <p:blipFill>
          <a:blip r:embed="rId193"/>
          <a:stretch/>
        </p:blipFill>
        <p:spPr bwMode="auto"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/>
          <p:cNvPicPr>
            <a:picLocks noChangeAspect="1"/>
          </p:cNvPicPr>
          <p:nvPr/>
        </p:nvPicPr>
        <p:blipFill>
          <a:blip r:embed="rId194"/>
          <a:stretch/>
        </p:blipFill>
        <p:spPr bwMode="auto"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/>
          <p:cNvPicPr>
            <a:picLocks noChangeAspect="1"/>
          </p:cNvPicPr>
          <p:nvPr/>
        </p:nvPicPr>
        <p:blipFill>
          <a:blip r:embed="rId195"/>
          <a:stretch/>
        </p:blipFill>
        <p:spPr bwMode="auto"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/>
          <p:cNvPicPr>
            <a:picLocks noChangeAspect="1"/>
          </p:cNvPicPr>
          <p:nvPr/>
        </p:nvPicPr>
        <p:blipFill>
          <a:blip r:embed="rId196"/>
          <a:stretch/>
        </p:blipFill>
        <p:spPr bwMode="auto"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/>
          <p:cNvPicPr>
            <a:picLocks noChangeAspect="1"/>
          </p:cNvPicPr>
          <p:nvPr/>
        </p:nvPicPr>
        <p:blipFill>
          <a:blip r:embed="rId197"/>
          <a:stretch/>
        </p:blipFill>
        <p:spPr bwMode="auto"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/>
          <p:cNvPicPr>
            <a:picLocks noChangeAspect="1"/>
          </p:cNvPicPr>
          <p:nvPr/>
        </p:nvPicPr>
        <p:blipFill>
          <a:blip r:embed="rId198"/>
          <a:stretch/>
        </p:blipFill>
        <p:spPr bwMode="auto"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/>
          <p:cNvPicPr>
            <a:picLocks noChangeAspect="1"/>
          </p:cNvPicPr>
          <p:nvPr/>
        </p:nvPicPr>
        <p:blipFill>
          <a:blip r:embed="rId199"/>
          <a:stretch/>
        </p:blipFill>
        <p:spPr bwMode="auto"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/>
          <p:cNvPicPr>
            <a:picLocks noChangeAspect="1"/>
          </p:cNvPicPr>
          <p:nvPr/>
        </p:nvPicPr>
        <p:blipFill>
          <a:blip r:embed="rId200"/>
          <a:stretch/>
        </p:blipFill>
        <p:spPr bwMode="auto">
          <a:xfrm>
            <a:off x="3346656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/>
          <p:cNvPicPr>
            <a:picLocks noChangeAspect="1"/>
          </p:cNvPicPr>
          <p:nvPr/>
        </p:nvPicPr>
        <p:blipFill>
          <a:blip r:embed="rId201"/>
          <a:stretch/>
        </p:blipFill>
        <p:spPr bwMode="auto"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/>
          <p:cNvPicPr>
            <a:picLocks noChangeAspect="1"/>
          </p:cNvPicPr>
          <p:nvPr/>
        </p:nvPicPr>
        <p:blipFill>
          <a:blip r:embed="rId202"/>
          <a:stretch/>
        </p:blipFill>
        <p:spPr bwMode="auto"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/>
          <p:cNvPicPr>
            <a:picLocks noChangeAspect="1"/>
          </p:cNvPicPr>
          <p:nvPr/>
        </p:nvPicPr>
        <p:blipFill>
          <a:blip r:embed="rId203"/>
          <a:stretch/>
        </p:blipFill>
        <p:spPr bwMode="auto"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/>
          <p:cNvPicPr>
            <a:picLocks noChangeAspect="1"/>
          </p:cNvPicPr>
          <p:nvPr/>
        </p:nvPicPr>
        <p:blipFill>
          <a:blip r:embed="rId204"/>
          <a:stretch/>
        </p:blipFill>
        <p:spPr bwMode="auto"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/>
          <p:cNvPicPr>
            <a:picLocks noChangeAspect="1"/>
          </p:cNvPicPr>
          <p:nvPr/>
        </p:nvPicPr>
        <p:blipFill>
          <a:blip r:embed="rId205"/>
          <a:stretch/>
        </p:blipFill>
        <p:spPr bwMode="auto"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/>
          <p:cNvPicPr>
            <a:picLocks noChangeAspect="1"/>
          </p:cNvPicPr>
          <p:nvPr/>
        </p:nvPicPr>
        <p:blipFill>
          <a:blip r:embed="rId206"/>
          <a:stretch/>
        </p:blipFill>
        <p:spPr bwMode="auto"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/>
          <p:cNvPicPr>
            <a:picLocks noChangeAspect="1"/>
          </p:cNvPicPr>
          <p:nvPr/>
        </p:nvPicPr>
        <p:blipFill>
          <a:blip r:embed="rId207"/>
          <a:stretch/>
        </p:blipFill>
        <p:spPr bwMode="auto"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/>
          <p:cNvPicPr>
            <a:picLocks noChangeAspect="1"/>
          </p:cNvPicPr>
          <p:nvPr/>
        </p:nvPicPr>
        <p:blipFill>
          <a:blip r:embed="rId208"/>
          <a:stretch/>
        </p:blipFill>
        <p:spPr bwMode="auto"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/>
          <p:cNvPicPr>
            <a:picLocks noChangeAspect="1"/>
          </p:cNvPicPr>
          <p:nvPr/>
        </p:nvPicPr>
        <p:blipFill>
          <a:blip r:embed="rId209"/>
          <a:stretch/>
        </p:blipFill>
        <p:spPr bwMode="auto"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/>
          <p:cNvPicPr>
            <a:picLocks noChangeAspect="1"/>
          </p:cNvPicPr>
          <p:nvPr/>
        </p:nvPicPr>
        <p:blipFill>
          <a:blip r:embed="rId210"/>
          <a:stretch/>
        </p:blipFill>
        <p:spPr bwMode="auto"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/>
          <p:cNvPicPr>
            <a:picLocks noChangeAspect="1"/>
          </p:cNvPicPr>
          <p:nvPr/>
        </p:nvPicPr>
        <p:blipFill>
          <a:blip r:embed="rId211"/>
          <a:stretch/>
        </p:blipFill>
        <p:spPr bwMode="auto"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/>
          <p:cNvPicPr>
            <a:picLocks noChangeAspect="1"/>
          </p:cNvPicPr>
          <p:nvPr/>
        </p:nvPicPr>
        <p:blipFill>
          <a:blip r:embed="rId212"/>
          <a:stretch/>
        </p:blipFill>
        <p:spPr bwMode="auto"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/>
          <p:cNvPicPr>
            <a:picLocks noChangeAspect="1"/>
          </p:cNvPicPr>
          <p:nvPr/>
        </p:nvPicPr>
        <p:blipFill>
          <a:blip r:embed="rId213"/>
          <a:stretch/>
        </p:blipFill>
        <p:spPr bwMode="auto"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/>
          <p:cNvPicPr>
            <a:picLocks noChangeAspect="1"/>
          </p:cNvPicPr>
          <p:nvPr/>
        </p:nvPicPr>
        <p:blipFill>
          <a:blip r:embed="rId214"/>
          <a:stretch/>
        </p:blipFill>
        <p:spPr bwMode="auto"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/>
          <p:cNvPicPr>
            <a:picLocks noChangeAspect="1"/>
          </p:cNvPicPr>
          <p:nvPr/>
        </p:nvPicPr>
        <p:blipFill>
          <a:blip r:embed="rId215"/>
          <a:stretch/>
        </p:blipFill>
        <p:spPr bwMode="auto"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/>
          <p:cNvPicPr>
            <a:picLocks noChangeAspect="1"/>
          </p:cNvPicPr>
          <p:nvPr/>
        </p:nvPicPr>
        <p:blipFill>
          <a:blip r:embed="rId216"/>
          <a:stretch/>
        </p:blipFill>
        <p:spPr bwMode="auto"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/>
          <p:cNvPicPr>
            <a:picLocks noChangeAspect="1"/>
          </p:cNvPicPr>
          <p:nvPr/>
        </p:nvPicPr>
        <p:blipFill>
          <a:blip r:embed="rId217"/>
          <a:stretch/>
        </p:blipFill>
        <p:spPr bwMode="auto"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/>
          <p:cNvPicPr>
            <a:picLocks noChangeAspect="1"/>
          </p:cNvPicPr>
          <p:nvPr/>
        </p:nvPicPr>
        <p:blipFill>
          <a:blip r:embed="rId218"/>
          <a:stretch/>
        </p:blipFill>
        <p:spPr bwMode="auto"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/>
          <p:cNvPicPr>
            <a:picLocks noChangeAspect="1"/>
          </p:cNvPicPr>
          <p:nvPr/>
        </p:nvPicPr>
        <p:blipFill>
          <a:blip r:embed="rId219"/>
          <a:stretch/>
        </p:blipFill>
        <p:spPr bwMode="auto"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/>
          <p:cNvPicPr>
            <a:picLocks noChangeAspect="1"/>
          </p:cNvPicPr>
          <p:nvPr/>
        </p:nvPicPr>
        <p:blipFill>
          <a:blip r:embed="rId220"/>
          <a:stretch/>
        </p:blipFill>
        <p:spPr bwMode="auto">
          <a:xfrm>
            <a:off x="4935601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/>
          <p:cNvPicPr>
            <a:picLocks noChangeAspect="1"/>
          </p:cNvPicPr>
          <p:nvPr/>
        </p:nvPicPr>
        <p:blipFill>
          <a:blip r:embed="rId221"/>
          <a:stretch/>
        </p:blipFill>
        <p:spPr bwMode="auto"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/>
          <p:cNvPicPr>
            <a:picLocks noChangeAspect="1"/>
          </p:cNvPicPr>
          <p:nvPr/>
        </p:nvPicPr>
        <p:blipFill>
          <a:blip r:embed="rId222"/>
          <a:stretch/>
        </p:blipFill>
        <p:spPr bwMode="auto"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/>
          <p:cNvPicPr>
            <a:picLocks noChangeAspect="1"/>
          </p:cNvPicPr>
          <p:nvPr/>
        </p:nvPicPr>
        <p:blipFill>
          <a:blip r:embed="rId223"/>
          <a:stretch/>
        </p:blipFill>
        <p:spPr bwMode="auto"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/>
          <p:cNvPicPr>
            <a:picLocks noChangeAspect="1"/>
          </p:cNvPicPr>
          <p:nvPr/>
        </p:nvPicPr>
        <p:blipFill>
          <a:blip r:embed="rId224"/>
          <a:stretch/>
        </p:blipFill>
        <p:spPr bwMode="auto"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/>
          <p:cNvPicPr>
            <a:picLocks noChangeAspect="1"/>
          </p:cNvPicPr>
          <p:nvPr/>
        </p:nvPicPr>
        <p:blipFill>
          <a:blip r:embed="rId225"/>
          <a:stretch/>
        </p:blipFill>
        <p:spPr bwMode="auto">
          <a:xfrm>
            <a:off x="2946122" y="4639491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29</a:t>
            </a:fld>
            <a:endParaRPr lang="ru-RU"/>
          </a:p>
        </p:txBody>
      </p:sp>
      <p:sp>
        <p:nvSpPr>
          <p:cNvPr id="2" name="Заголовок 710"/>
          <p:cNvSpPr txBox="1"/>
          <p:nvPr/>
        </p:nvSpPr>
        <p:spPr bwMode="auto"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/>
              <a:t>ИКОНКИ</a:t>
            </a:r>
            <a:endParaRPr/>
          </a:p>
        </p:txBody>
      </p:sp>
      <p:grpSp>
        <p:nvGrpSpPr>
          <p:cNvPr id="22" name="Google Shape;4297;p64"/>
          <p:cNvGrpSpPr/>
          <p:nvPr/>
        </p:nvGrpSpPr>
        <p:grpSpPr bwMode="auto"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/>
            <p:cNvSpPr/>
            <p:nvPr/>
          </p:nvSpPr>
          <p:spPr bwMode="auto"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fill="norm" stroke="1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Google Shape;4299;p64"/>
            <p:cNvSpPr/>
            <p:nvPr/>
          </p:nvSpPr>
          <p:spPr bwMode="auto"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fill="norm" stroke="1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Google Shape;4300;p64"/>
            <p:cNvSpPr/>
            <p:nvPr/>
          </p:nvSpPr>
          <p:spPr bwMode="auto"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fill="norm" stroke="1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Google Shape;4301;p64"/>
            <p:cNvSpPr/>
            <p:nvPr/>
          </p:nvSpPr>
          <p:spPr bwMode="auto">
            <a:xfrm>
              <a:off x="6123035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fill="norm" stroke="1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Google Shape;4302;p64"/>
            <p:cNvSpPr/>
            <p:nvPr/>
          </p:nvSpPr>
          <p:spPr bwMode="auto"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fill="norm" stroke="1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Google Shape;4303;p64"/>
            <p:cNvSpPr/>
            <p:nvPr/>
          </p:nvSpPr>
          <p:spPr bwMode="auto"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fill="norm" stroke="1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Google Shape;4304;p64"/>
            <p:cNvSpPr/>
            <p:nvPr/>
          </p:nvSpPr>
          <p:spPr bwMode="auto">
            <a:xfrm>
              <a:off x="6263064" y="3138408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fill="norm" stroke="1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Google Shape;4305;p64"/>
            <p:cNvSpPr/>
            <p:nvPr/>
          </p:nvSpPr>
          <p:spPr bwMode="auto"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fill="norm" stroke="1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Google Shape;4306;p64"/>
            <p:cNvSpPr/>
            <p:nvPr/>
          </p:nvSpPr>
          <p:spPr bwMode="auto"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fill="norm" stroke="1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Google Shape;4307;p64"/>
            <p:cNvSpPr/>
            <p:nvPr/>
          </p:nvSpPr>
          <p:spPr bwMode="auto"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fill="norm" stroke="1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3" name="Google Shape;4308;p64"/>
          <p:cNvGrpSpPr/>
          <p:nvPr/>
        </p:nvGrpSpPr>
        <p:grpSpPr bwMode="auto"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/>
            <p:cNvGrpSpPr/>
            <p:nvPr/>
          </p:nvGrpSpPr>
          <p:grpSpPr bwMode="auto"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/>
              <p:cNvSpPr/>
              <p:nvPr/>
            </p:nvSpPr>
            <p:spPr bwMode="auto"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fill="norm" stroke="1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7" name="Google Shape;4311;p64"/>
              <p:cNvSpPr/>
              <p:nvPr/>
            </p:nvSpPr>
            <p:spPr bwMode="auto">
              <a:xfrm>
                <a:off x="3779658" y="-441253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fill="norm" stroke="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8" name="Google Shape;4312;p64"/>
              <p:cNvSpPr/>
              <p:nvPr/>
            </p:nvSpPr>
            <p:spPr bwMode="auto"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fill="norm" stroke="1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9" name="Google Shape;4313;p64"/>
              <p:cNvSpPr/>
              <p:nvPr/>
            </p:nvSpPr>
            <p:spPr bwMode="auto"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fill="norm" stroke="1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0" name="Google Shape;4314;p64"/>
              <p:cNvSpPr/>
              <p:nvPr/>
            </p:nvSpPr>
            <p:spPr bwMode="auto"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fill="norm" stroke="1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1" name="Google Shape;4315;p64"/>
              <p:cNvSpPr/>
              <p:nvPr/>
            </p:nvSpPr>
            <p:spPr bwMode="auto"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fill="norm" stroke="1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2" name="Google Shape;4316;p64"/>
              <p:cNvSpPr/>
              <p:nvPr/>
            </p:nvSpPr>
            <p:spPr bwMode="auto"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fill="norm" stroke="1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3" name="Google Shape;4317;p64"/>
              <p:cNvSpPr/>
              <p:nvPr/>
            </p:nvSpPr>
            <p:spPr bwMode="auto">
              <a:xfrm>
                <a:off x="3368156" y="-47246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fill="norm" stroke="1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4" name="Google Shape;4318;p64"/>
              <p:cNvSpPr/>
              <p:nvPr/>
            </p:nvSpPr>
            <p:spPr bwMode="auto"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fill="norm" stroke="1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5" name="Google Shape;4319;p64"/>
              <p:cNvSpPr/>
              <p:nvPr/>
            </p:nvSpPr>
            <p:spPr bwMode="auto"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fill="norm" stroke="1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35" name="Google Shape;4320;p64"/>
            <p:cNvSpPr/>
            <p:nvPr/>
          </p:nvSpPr>
          <p:spPr bwMode="auto"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fill="norm" stroke="1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6" name="Google Shape;4321;p64"/>
          <p:cNvGrpSpPr/>
          <p:nvPr/>
        </p:nvGrpSpPr>
        <p:grpSpPr bwMode="auto"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/>
            <p:cNvGrpSpPr/>
            <p:nvPr/>
          </p:nvGrpSpPr>
          <p:grpSpPr bwMode="auto"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/>
              <p:cNvGrpSpPr/>
              <p:nvPr/>
            </p:nvGrpSpPr>
            <p:grpSpPr bwMode="auto"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/>
                <p:cNvSpPr/>
                <p:nvPr/>
              </p:nvSpPr>
              <p:spPr bwMode="auto"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fill="norm" stroke="1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5" name="Google Shape;4325;p64"/>
                <p:cNvSpPr/>
                <p:nvPr/>
              </p:nvSpPr>
              <p:spPr bwMode="auto"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fill="norm" stroke="1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6" name="Google Shape;4326;p64"/>
                <p:cNvSpPr/>
                <p:nvPr/>
              </p:nvSpPr>
              <p:spPr bwMode="auto"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fill="norm" stroke="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7" name="Google Shape;4327;p64"/>
                <p:cNvSpPr/>
                <p:nvPr/>
              </p:nvSpPr>
              <p:spPr bwMode="auto"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fill="norm" stroke="1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8" name="Google Shape;4328;p64"/>
                <p:cNvSpPr/>
                <p:nvPr/>
              </p:nvSpPr>
              <p:spPr bwMode="auto"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fill="norm" stroke="1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0" name="Google Shape;4329;p64"/>
              <p:cNvSpPr/>
              <p:nvPr/>
            </p:nvSpPr>
            <p:spPr bwMode="auto">
              <a:xfrm>
                <a:off x="2128411" y="-546641"/>
                <a:ext cx="194385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fill="norm" stroke="1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" name="Google Shape;4330;p64"/>
              <p:cNvSpPr/>
              <p:nvPr/>
            </p:nvSpPr>
            <p:spPr bwMode="auto"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fill="norm" stroke="1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Google Shape;4331;p64"/>
              <p:cNvSpPr/>
              <p:nvPr/>
            </p:nvSpPr>
            <p:spPr bwMode="auto"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fill="norm" stroke="1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3" name="Google Shape;4332;p64"/>
              <p:cNvSpPr/>
              <p:nvPr/>
            </p:nvSpPr>
            <p:spPr bwMode="auto"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fill="norm" stroke="1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48" name="Google Shape;4333;p64"/>
            <p:cNvSpPr/>
            <p:nvPr/>
          </p:nvSpPr>
          <p:spPr bwMode="auto"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fill="norm" stroke="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9" name="Google Shape;4334;p64"/>
          <p:cNvGrpSpPr/>
          <p:nvPr/>
        </p:nvGrpSpPr>
        <p:grpSpPr bwMode="auto"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/>
            <p:cNvGrpSpPr/>
            <p:nvPr/>
          </p:nvGrpSpPr>
          <p:grpSpPr bwMode="auto">
            <a:xfrm>
              <a:off x="6669657" y="3716714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/>
              <p:cNvGrpSpPr/>
              <p:nvPr/>
            </p:nvGrpSpPr>
            <p:grpSpPr bwMode="auto"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/>
                <p:cNvSpPr/>
                <p:nvPr/>
              </p:nvSpPr>
              <p:spPr bwMode="auto"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fill="norm" stroke="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64" name="Google Shape;4338;p64"/>
                <p:cNvSpPr/>
                <p:nvPr/>
              </p:nvSpPr>
              <p:spPr bwMode="auto"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fill="norm" stroke="1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65" name="Google Shape;4339;p64"/>
                <p:cNvSpPr/>
                <p:nvPr/>
              </p:nvSpPr>
              <p:spPr bwMode="auto"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fill="norm" stroke="1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66" name="Google Shape;4340;p64"/>
                <p:cNvSpPr/>
                <p:nvPr/>
              </p:nvSpPr>
              <p:spPr bwMode="auto"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fill="norm" stroke="1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67" name="Google Shape;4341;p64"/>
                <p:cNvSpPr/>
                <p:nvPr/>
              </p:nvSpPr>
              <p:spPr bwMode="auto"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fill="norm" stroke="1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68" name="Google Shape;4342;p64"/>
                <p:cNvSpPr/>
                <p:nvPr/>
              </p:nvSpPr>
              <p:spPr bwMode="auto"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fill="norm" stroke="1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69" name="Google Shape;4343;p64"/>
                <p:cNvSpPr/>
                <p:nvPr/>
              </p:nvSpPr>
              <p:spPr bwMode="auto"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fill="norm" stroke="1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70" name="Google Shape;4344;p64"/>
                <p:cNvSpPr/>
                <p:nvPr/>
              </p:nvSpPr>
              <p:spPr bwMode="auto"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fill="norm" stroke="1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988" name="Google Shape;4345;p64"/>
                <p:cNvSpPr/>
                <p:nvPr/>
              </p:nvSpPr>
              <p:spPr bwMode="auto"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fill="norm" stroke="1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  <a:defRPr/>
                  </a:pPr>
                  <a:endParaRPr sz="185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63" name="Google Shape;4346;p64"/>
              <p:cNvSpPr/>
              <p:nvPr/>
            </p:nvSpPr>
            <p:spPr bwMode="auto"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fill="norm" stroke="1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60" name="Google Shape;4347;p64"/>
              <p:cNvSpPr/>
              <p:nvPr/>
            </p:nvSpPr>
            <p:spPr bwMode="auto"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fill="norm" stroke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61" name="Google Shape;4348;p64"/>
              <p:cNvSpPr/>
              <p:nvPr/>
            </p:nvSpPr>
            <p:spPr bwMode="auto"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fill="norm" stroke="1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62" name="Google Shape;4349;p64"/>
              <p:cNvSpPr/>
              <p:nvPr/>
            </p:nvSpPr>
            <p:spPr bwMode="auto"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fill="norm" stroke="1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5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1" name="Google Shape;4350;p64"/>
            <p:cNvSpPr/>
            <p:nvPr/>
          </p:nvSpPr>
          <p:spPr bwMode="auto"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fill="norm" stroke="1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90" name="Google Shape;4267;p64"/>
          <p:cNvGrpSpPr/>
          <p:nvPr/>
        </p:nvGrpSpPr>
        <p:grpSpPr bwMode="auto"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/>
            <p:cNvSpPr/>
            <p:nvPr/>
          </p:nvSpPr>
          <p:spPr bwMode="auto"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fill="norm" stroke="1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94" name="Google Shape;4269;p64"/>
            <p:cNvSpPr/>
            <p:nvPr/>
          </p:nvSpPr>
          <p:spPr bwMode="auto"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fill="norm" stroke="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96" name="Google Shape;4270;p64"/>
          <p:cNvGrpSpPr/>
          <p:nvPr/>
        </p:nvGrpSpPr>
        <p:grpSpPr bwMode="auto"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/>
            <p:cNvSpPr/>
            <p:nvPr/>
          </p:nvSpPr>
          <p:spPr bwMode="auto"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fill="norm" stroke="1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00" name="Google Shape;4272;p64"/>
            <p:cNvSpPr/>
            <p:nvPr/>
          </p:nvSpPr>
          <p:spPr bwMode="auto"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fill="norm" stroke="1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083" name="Google Shape;4273;p64"/>
          <p:cNvGrpSpPr/>
          <p:nvPr/>
        </p:nvGrpSpPr>
        <p:grpSpPr bwMode="auto"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/>
            <p:cNvSpPr/>
            <p:nvPr/>
          </p:nvSpPr>
          <p:spPr bwMode="auto"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fill="norm" stroke="1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87" name="Google Shape;4275;p64"/>
            <p:cNvSpPr/>
            <p:nvPr/>
          </p:nvSpPr>
          <p:spPr bwMode="auto"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fill="norm" stroke="1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05" name="Google Shape;4276;p64"/>
          <p:cNvGrpSpPr/>
          <p:nvPr/>
        </p:nvGrpSpPr>
        <p:grpSpPr bwMode="auto"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/>
            <p:cNvSpPr/>
            <p:nvPr/>
          </p:nvSpPr>
          <p:spPr bwMode="auto"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fill="norm" stroke="1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25" name="Google Shape;4278;p64"/>
            <p:cNvSpPr/>
            <p:nvPr/>
          </p:nvSpPr>
          <p:spPr bwMode="auto"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fill="norm" stroke="1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26" name="Google Shape;4279;p64"/>
          <p:cNvGrpSpPr/>
          <p:nvPr/>
        </p:nvGrpSpPr>
        <p:grpSpPr bwMode="auto"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/>
            <p:cNvSpPr/>
            <p:nvPr/>
          </p:nvSpPr>
          <p:spPr bwMode="auto"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fill="norm" stroke="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28" name="Google Shape;4281;p64"/>
            <p:cNvSpPr/>
            <p:nvPr/>
          </p:nvSpPr>
          <p:spPr bwMode="auto"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fill="norm" stroke="1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29" name="Google Shape;4282;p64"/>
          <p:cNvSpPr/>
          <p:nvPr/>
        </p:nvSpPr>
        <p:spPr bwMode="auto">
          <a:xfrm>
            <a:off x="3899335" y="1614803"/>
            <a:ext cx="234736" cy="294376"/>
          </a:xfrm>
          <a:custGeom>
            <a:avLst/>
            <a:gdLst/>
            <a:ahLst/>
            <a:cxnLst/>
            <a:rect l="l" t="t" r="r" b="b"/>
            <a:pathLst>
              <a:path w="29230" h="37553" fill="norm" stroke="1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5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730" name="Google Shape;4283;p64"/>
          <p:cNvGrpSpPr/>
          <p:nvPr/>
        </p:nvGrpSpPr>
        <p:grpSpPr bwMode="auto"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/>
            <p:cNvSpPr/>
            <p:nvPr/>
          </p:nvSpPr>
          <p:spPr bwMode="auto"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fill="norm" stroke="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32" name="Google Shape;4285;p64"/>
            <p:cNvSpPr/>
            <p:nvPr/>
          </p:nvSpPr>
          <p:spPr bwMode="auto"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fill="norm" stroke="1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33" name="Google Shape;4286;p64"/>
            <p:cNvSpPr/>
            <p:nvPr/>
          </p:nvSpPr>
          <p:spPr bwMode="auto"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fill="norm" stroke="1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34" name="Google Shape;4287;p64"/>
          <p:cNvGrpSpPr/>
          <p:nvPr/>
        </p:nvGrpSpPr>
        <p:grpSpPr bwMode="auto"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/>
            <p:cNvSpPr/>
            <p:nvPr/>
          </p:nvSpPr>
          <p:spPr bwMode="auto"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fill="norm" stroke="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36" name="Google Shape;4289;p64"/>
            <p:cNvSpPr/>
            <p:nvPr/>
          </p:nvSpPr>
          <p:spPr bwMode="auto"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fill="norm" stroke="1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37" name="Google Shape;4290;p64"/>
            <p:cNvSpPr/>
            <p:nvPr/>
          </p:nvSpPr>
          <p:spPr bwMode="auto"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fill="norm" stroke="1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38" name="Google Shape;4291;p64"/>
          <p:cNvSpPr/>
          <p:nvPr/>
        </p:nvSpPr>
        <p:spPr bwMode="auto"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fill="norm" stroke="1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5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739" name="Google Shape;4292;p64"/>
          <p:cNvGrpSpPr/>
          <p:nvPr/>
        </p:nvGrpSpPr>
        <p:grpSpPr bwMode="auto"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/>
            <p:cNvSpPr/>
            <p:nvPr/>
          </p:nvSpPr>
          <p:spPr bwMode="auto"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41" name="Google Shape;4294;p64"/>
            <p:cNvSpPr/>
            <p:nvPr/>
          </p:nvSpPr>
          <p:spPr bwMode="auto"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5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42" name="Google Shape;4295;p64"/>
          <p:cNvSpPr/>
          <p:nvPr/>
        </p:nvSpPr>
        <p:spPr bwMode="auto"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fill="norm" stroke="1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5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3" name="Google Shape;4296;p64"/>
          <p:cNvSpPr/>
          <p:nvPr/>
        </p:nvSpPr>
        <p:spPr bwMode="auto">
          <a:xfrm flipH="1">
            <a:off x="3257594" y="2608390"/>
            <a:ext cx="181600" cy="260857"/>
          </a:xfrm>
          <a:custGeom>
            <a:avLst/>
            <a:gdLst/>
            <a:ahLst/>
            <a:cxnLst/>
            <a:rect l="l" t="t" r="r" b="b"/>
            <a:pathLst>
              <a:path w="133027" h="195758" fill="norm" stroke="1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5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744" name="Google Shape;1475;p43"/>
          <p:cNvGrpSpPr/>
          <p:nvPr/>
        </p:nvGrpSpPr>
        <p:grpSpPr bwMode="auto"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/>
            <p:cNvSpPr/>
            <p:nvPr/>
          </p:nvSpPr>
          <p:spPr bwMode="auto"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fill="norm" stroke="1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46" name="Google Shape;1477;p43"/>
            <p:cNvSpPr/>
            <p:nvPr/>
          </p:nvSpPr>
          <p:spPr bwMode="auto"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fill="norm" stroke="1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47" name="Google Shape;1478;p43"/>
            <p:cNvSpPr/>
            <p:nvPr/>
          </p:nvSpPr>
          <p:spPr bwMode="auto">
            <a:xfrm>
              <a:off x="6558090" y="3457539"/>
              <a:ext cx="261946" cy="11976"/>
            </a:xfrm>
            <a:custGeom>
              <a:avLst/>
              <a:gdLst/>
              <a:ahLst/>
              <a:cxnLst/>
              <a:rect l="l" t="t" r="r" b="b"/>
              <a:pathLst>
                <a:path w="3784" h="173" fill="norm" stroke="1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48" name="Google Shape;1479;p43"/>
            <p:cNvSpPr/>
            <p:nvPr/>
          </p:nvSpPr>
          <p:spPr bwMode="auto"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fill="norm" stroke="1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49" name="Google Shape;1480;p43"/>
            <p:cNvSpPr/>
            <p:nvPr/>
          </p:nvSpPr>
          <p:spPr bwMode="auto"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fill="norm" stroke="1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0" name="Google Shape;1481;p43"/>
            <p:cNvSpPr/>
            <p:nvPr/>
          </p:nvSpPr>
          <p:spPr bwMode="auto"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fill="norm" stroke="1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1" name="Google Shape;1482;p43"/>
            <p:cNvSpPr/>
            <p:nvPr/>
          </p:nvSpPr>
          <p:spPr bwMode="auto"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fill="norm" stroke="1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2" name="Google Shape;1483;p43"/>
            <p:cNvSpPr/>
            <p:nvPr/>
          </p:nvSpPr>
          <p:spPr bwMode="auto">
            <a:xfrm>
              <a:off x="6441237" y="3187143"/>
              <a:ext cx="195144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fill="norm" stroke="1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3" name="Google Shape;1484;p43"/>
            <p:cNvSpPr/>
            <p:nvPr/>
          </p:nvSpPr>
          <p:spPr bwMode="auto"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fill="norm" stroke="1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4" name="Google Shape;1485;p43"/>
            <p:cNvSpPr/>
            <p:nvPr/>
          </p:nvSpPr>
          <p:spPr bwMode="auto"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fill="norm" stroke="1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5" name="Google Shape;1486;p43"/>
            <p:cNvSpPr/>
            <p:nvPr/>
          </p:nvSpPr>
          <p:spPr bwMode="auto"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fill="norm" stroke="1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6" name="Google Shape;1487;p43"/>
            <p:cNvSpPr/>
            <p:nvPr/>
          </p:nvSpPr>
          <p:spPr bwMode="auto">
            <a:xfrm>
              <a:off x="6212929" y="3450685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fill="norm" stroke="1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7" name="Google Shape;1488;p43"/>
            <p:cNvSpPr/>
            <p:nvPr/>
          </p:nvSpPr>
          <p:spPr bwMode="auto"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fill="norm" stroke="1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8" name="Google Shape;1489;p43"/>
            <p:cNvSpPr/>
            <p:nvPr/>
          </p:nvSpPr>
          <p:spPr bwMode="auto"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fill="norm" stroke="1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59" name="Google Shape;1490;p43"/>
            <p:cNvSpPr/>
            <p:nvPr/>
          </p:nvSpPr>
          <p:spPr bwMode="auto">
            <a:xfrm>
              <a:off x="6512054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fill="norm" stroke="1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60" name="Google Shape;1491;p43"/>
            <p:cNvSpPr/>
            <p:nvPr/>
          </p:nvSpPr>
          <p:spPr bwMode="auto"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fill="norm" stroke="1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761" name="Google Shape;1492;p43"/>
            <p:cNvSpPr/>
            <p:nvPr/>
          </p:nvSpPr>
          <p:spPr bwMode="auto"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fill="norm" stroke="1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38" name="Google Shape;1497;p43"/>
          <p:cNvGrpSpPr/>
          <p:nvPr/>
        </p:nvGrpSpPr>
        <p:grpSpPr bwMode="auto"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/>
            <p:cNvSpPr/>
            <p:nvPr/>
          </p:nvSpPr>
          <p:spPr bwMode="auto"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fill="norm" stroke="1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0" name="Google Shape;1499;p43"/>
            <p:cNvSpPr/>
            <p:nvPr/>
          </p:nvSpPr>
          <p:spPr bwMode="auto"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fill="norm" stroke="1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1" name="Google Shape;1500;p43"/>
            <p:cNvSpPr/>
            <p:nvPr/>
          </p:nvSpPr>
          <p:spPr bwMode="auto"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fill="norm" stroke="1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2" name="Google Shape;1501;p43"/>
            <p:cNvSpPr/>
            <p:nvPr/>
          </p:nvSpPr>
          <p:spPr bwMode="auto"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fill="norm" stroke="1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3" name="Google Shape;1502;p43"/>
            <p:cNvSpPr/>
            <p:nvPr/>
          </p:nvSpPr>
          <p:spPr bwMode="auto"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fill="norm" stroke="1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4" name="Google Shape;1503;p43"/>
            <p:cNvSpPr/>
            <p:nvPr/>
          </p:nvSpPr>
          <p:spPr bwMode="auto"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fill="norm" stroke="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5" name="Google Shape;1504;p43"/>
            <p:cNvSpPr/>
            <p:nvPr/>
          </p:nvSpPr>
          <p:spPr bwMode="auto"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fill="norm" stroke="1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6" name="Google Shape;1505;p43"/>
            <p:cNvSpPr/>
            <p:nvPr/>
          </p:nvSpPr>
          <p:spPr bwMode="auto"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fill="norm" stroke="1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7" name="Google Shape;1506;p43"/>
            <p:cNvSpPr/>
            <p:nvPr/>
          </p:nvSpPr>
          <p:spPr bwMode="auto"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fill="norm" stroke="1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8" name="Google Shape;1507;p43"/>
            <p:cNvSpPr/>
            <p:nvPr/>
          </p:nvSpPr>
          <p:spPr bwMode="auto"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fill="norm" stroke="1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49" name="Google Shape;1508;p43"/>
            <p:cNvSpPr/>
            <p:nvPr/>
          </p:nvSpPr>
          <p:spPr bwMode="auto"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fill="norm" stroke="1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50" name="Google Shape;1509;p43"/>
          <p:cNvGrpSpPr/>
          <p:nvPr/>
        </p:nvGrpSpPr>
        <p:grpSpPr bwMode="auto"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/>
            <p:cNvSpPr/>
            <p:nvPr/>
          </p:nvSpPr>
          <p:spPr bwMode="auto"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fill="norm" stroke="1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2" name="Google Shape;1511;p43"/>
            <p:cNvSpPr/>
            <p:nvPr/>
          </p:nvSpPr>
          <p:spPr bwMode="auto"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fill="norm" stroke="1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3" name="Google Shape;1512;p43"/>
            <p:cNvSpPr/>
            <p:nvPr/>
          </p:nvSpPr>
          <p:spPr bwMode="auto"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fill="norm" stroke="1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4" name="Google Shape;1513;p43"/>
            <p:cNvSpPr/>
            <p:nvPr/>
          </p:nvSpPr>
          <p:spPr bwMode="auto">
            <a:xfrm>
              <a:off x="3216795" y="2193083"/>
              <a:ext cx="90423" cy="76000"/>
            </a:xfrm>
            <a:custGeom>
              <a:avLst/>
              <a:gdLst/>
              <a:ahLst/>
              <a:cxnLst/>
              <a:rect l="l" t="t" r="r" b="b"/>
              <a:pathLst>
                <a:path w="12336" h="10372" fill="norm" stroke="1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5" name="Google Shape;1514;p43"/>
            <p:cNvSpPr/>
            <p:nvPr/>
          </p:nvSpPr>
          <p:spPr bwMode="auto"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fill="norm" stroke="1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6" name="Google Shape;1515;p43"/>
            <p:cNvSpPr/>
            <p:nvPr/>
          </p:nvSpPr>
          <p:spPr bwMode="auto"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fill="norm" stroke="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7" name="Google Shape;1516;p43"/>
            <p:cNvSpPr/>
            <p:nvPr/>
          </p:nvSpPr>
          <p:spPr bwMode="auto"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fill="norm" stroke="1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8" name="Google Shape;1517;p43"/>
            <p:cNvSpPr/>
            <p:nvPr/>
          </p:nvSpPr>
          <p:spPr bwMode="auto">
            <a:xfrm>
              <a:off x="3216795" y="1980642"/>
              <a:ext cx="90423" cy="76000"/>
            </a:xfrm>
            <a:custGeom>
              <a:avLst/>
              <a:gdLst/>
              <a:ahLst/>
              <a:cxnLst/>
              <a:rect l="l" t="t" r="r" b="b"/>
              <a:pathLst>
                <a:path w="12336" h="10372" fill="norm" stroke="1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59" name="Google Shape;1518;p43"/>
            <p:cNvSpPr/>
            <p:nvPr/>
          </p:nvSpPr>
          <p:spPr bwMode="auto"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fill="norm" stroke="1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0" name="Google Shape;1519;p43"/>
            <p:cNvSpPr/>
            <p:nvPr/>
          </p:nvSpPr>
          <p:spPr bwMode="auto"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fill="norm" stroke="1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1" name="Google Shape;1520;p43"/>
            <p:cNvSpPr/>
            <p:nvPr/>
          </p:nvSpPr>
          <p:spPr bwMode="auto"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fill="norm" stroke="1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2" name="Google Shape;1521;p43"/>
            <p:cNvSpPr/>
            <p:nvPr/>
          </p:nvSpPr>
          <p:spPr bwMode="auto"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fill="norm" stroke="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3" name="Google Shape;1522;p43"/>
            <p:cNvSpPr/>
            <p:nvPr/>
          </p:nvSpPr>
          <p:spPr bwMode="auto"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fill="norm" stroke="1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4" name="Google Shape;1523;p43"/>
            <p:cNvSpPr/>
            <p:nvPr/>
          </p:nvSpPr>
          <p:spPr bwMode="auto"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fill="norm" stroke="1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5" name="Google Shape;1524;p43"/>
            <p:cNvSpPr/>
            <p:nvPr/>
          </p:nvSpPr>
          <p:spPr bwMode="auto"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fill="norm" stroke="1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6" name="Google Shape;1525;p43"/>
            <p:cNvSpPr/>
            <p:nvPr/>
          </p:nvSpPr>
          <p:spPr bwMode="auto"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fill="norm" stroke="1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7" name="Google Shape;1526;p43"/>
            <p:cNvSpPr/>
            <p:nvPr/>
          </p:nvSpPr>
          <p:spPr bwMode="auto"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fill="norm" stroke="1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8" name="Google Shape;1527;p43"/>
            <p:cNvSpPr/>
            <p:nvPr/>
          </p:nvSpPr>
          <p:spPr bwMode="auto"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fill="norm" stroke="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69" name="Google Shape;1528;p43"/>
            <p:cNvSpPr/>
            <p:nvPr/>
          </p:nvSpPr>
          <p:spPr bwMode="auto"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fill="norm" stroke="1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0" name="Google Shape;1529;p43"/>
            <p:cNvSpPr/>
            <p:nvPr/>
          </p:nvSpPr>
          <p:spPr bwMode="auto"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fill="norm" stroke="1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1" name="Google Shape;1530;p43"/>
            <p:cNvSpPr/>
            <p:nvPr/>
          </p:nvSpPr>
          <p:spPr bwMode="auto"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fill="norm" stroke="1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2" name="Google Shape;1531;p43"/>
            <p:cNvSpPr/>
            <p:nvPr/>
          </p:nvSpPr>
          <p:spPr bwMode="auto"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fill="norm" stroke="1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3" name="Google Shape;1532;p43"/>
            <p:cNvSpPr/>
            <p:nvPr/>
          </p:nvSpPr>
          <p:spPr bwMode="auto"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fill="norm" stroke="1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4" name="Google Shape;1533;p43"/>
            <p:cNvSpPr/>
            <p:nvPr/>
          </p:nvSpPr>
          <p:spPr bwMode="auto"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fill="norm" stroke="1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5" name="Google Shape;1534;p43"/>
            <p:cNvSpPr/>
            <p:nvPr/>
          </p:nvSpPr>
          <p:spPr bwMode="auto">
            <a:xfrm>
              <a:off x="3234603" y="2510888"/>
              <a:ext cx="101301" cy="76183"/>
            </a:xfrm>
            <a:custGeom>
              <a:avLst/>
              <a:gdLst/>
              <a:ahLst/>
              <a:cxnLst/>
              <a:rect l="l" t="t" r="r" b="b"/>
              <a:pathLst>
                <a:path w="13820" h="10397" fill="norm" stroke="1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6" name="Google Shape;1535;p43"/>
            <p:cNvSpPr/>
            <p:nvPr/>
          </p:nvSpPr>
          <p:spPr bwMode="auto"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fill="norm" stroke="1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77" name="Google Shape;1536;p43"/>
            <p:cNvSpPr/>
            <p:nvPr/>
          </p:nvSpPr>
          <p:spPr bwMode="auto"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fill="norm" stroke="1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sp>
        <p:nvSpPr>
          <p:cNvPr id="1180" name="Google Shape;4006;p44"/>
          <p:cNvSpPr/>
          <p:nvPr/>
        </p:nvSpPr>
        <p:spPr bwMode="auto"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fill="norm" stroke="1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181" name="Google Shape;4007;p44"/>
          <p:cNvSpPr/>
          <p:nvPr/>
        </p:nvSpPr>
        <p:spPr bwMode="auto"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fill="norm" stroke="1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182" name="Google Shape;4008;p44"/>
          <p:cNvSpPr/>
          <p:nvPr/>
        </p:nvSpPr>
        <p:spPr bwMode="auto"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fill="norm" stroke="1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grpSp>
        <p:nvGrpSpPr>
          <p:cNvPr id="1183" name="Google Shape;4009;p44"/>
          <p:cNvGrpSpPr/>
          <p:nvPr/>
        </p:nvGrpSpPr>
        <p:grpSpPr bwMode="auto"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/>
            <p:cNvSpPr/>
            <p:nvPr/>
          </p:nvSpPr>
          <p:spPr bwMode="auto"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fill="norm" stroke="1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85" name="Google Shape;4011;p44"/>
            <p:cNvSpPr/>
            <p:nvPr/>
          </p:nvSpPr>
          <p:spPr bwMode="auto"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fill="norm" stroke="1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86" name="Google Shape;4012;p44"/>
          <p:cNvGrpSpPr/>
          <p:nvPr/>
        </p:nvGrpSpPr>
        <p:grpSpPr bwMode="auto"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/>
            <p:cNvSpPr/>
            <p:nvPr/>
          </p:nvSpPr>
          <p:spPr bwMode="auto"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fill="norm" stroke="1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88" name="Google Shape;4014;p44"/>
            <p:cNvSpPr/>
            <p:nvPr/>
          </p:nvSpPr>
          <p:spPr bwMode="auto"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fill="norm" stroke="1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89" name="Google Shape;4015;p44"/>
          <p:cNvGrpSpPr/>
          <p:nvPr/>
        </p:nvGrpSpPr>
        <p:grpSpPr bwMode="auto"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/>
            <p:cNvSpPr/>
            <p:nvPr/>
          </p:nvSpPr>
          <p:spPr bwMode="auto"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fill="norm" stroke="1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91" name="Google Shape;4017;p44"/>
            <p:cNvSpPr/>
            <p:nvPr/>
          </p:nvSpPr>
          <p:spPr bwMode="auto"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fill="norm" stroke="1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92" name="Google Shape;4018;p44"/>
          <p:cNvGrpSpPr/>
          <p:nvPr/>
        </p:nvGrpSpPr>
        <p:grpSpPr bwMode="auto"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/>
            <p:cNvSpPr/>
            <p:nvPr/>
          </p:nvSpPr>
          <p:spPr bwMode="auto"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fill="norm" stroke="1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94" name="Google Shape;4020;p44"/>
            <p:cNvSpPr/>
            <p:nvPr/>
          </p:nvSpPr>
          <p:spPr bwMode="auto"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fill="norm" stroke="1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95" name="Google Shape;4021;p44"/>
          <p:cNvGrpSpPr/>
          <p:nvPr/>
        </p:nvGrpSpPr>
        <p:grpSpPr bwMode="auto"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/>
            <p:cNvSpPr/>
            <p:nvPr/>
          </p:nvSpPr>
          <p:spPr bwMode="auto">
            <a:xfrm>
              <a:off x="4825299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fill="norm" stroke="1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197" name="Google Shape;4023;p44"/>
            <p:cNvSpPr/>
            <p:nvPr/>
          </p:nvSpPr>
          <p:spPr bwMode="auto"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fill="norm" stroke="1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198" name="Google Shape;4024;p44"/>
          <p:cNvGrpSpPr/>
          <p:nvPr/>
        </p:nvGrpSpPr>
        <p:grpSpPr bwMode="auto"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/>
            <p:cNvSpPr/>
            <p:nvPr/>
          </p:nvSpPr>
          <p:spPr bwMode="auto"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fill="norm" stroke="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00" name="Google Shape;4026;p44"/>
            <p:cNvSpPr/>
            <p:nvPr/>
          </p:nvSpPr>
          <p:spPr bwMode="auto"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fill="norm" stroke="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01" name="Google Shape;4027;p44"/>
          <p:cNvGrpSpPr/>
          <p:nvPr/>
        </p:nvGrpSpPr>
        <p:grpSpPr bwMode="auto">
          <a:xfrm>
            <a:off x="7885696" y="3400003"/>
            <a:ext cx="92062" cy="132692"/>
            <a:chOff x="5083925" y="2066350"/>
            <a:chExt cx="28825" cy="41549"/>
          </a:xfrm>
          <a:solidFill>
            <a:srgbClr val="2D1551"/>
          </a:solidFill>
        </p:grpSpPr>
        <p:sp>
          <p:nvSpPr>
            <p:cNvPr id="1202" name="Google Shape;4028;p44"/>
            <p:cNvSpPr/>
            <p:nvPr/>
          </p:nvSpPr>
          <p:spPr bwMode="auto">
            <a:xfrm>
              <a:off x="5084049" y="2066350"/>
              <a:ext cx="28700" cy="41549"/>
            </a:xfrm>
            <a:custGeom>
              <a:avLst/>
              <a:gdLst/>
              <a:ahLst/>
              <a:cxnLst/>
              <a:rect l="l" t="t" r="r" b="b"/>
              <a:pathLst>
                <a:path w="1148" h="1662" fill="norm" stroke="1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03" name="Google Shape;4029;p44"/>
            <p:cNvSpPr/>
            <p:nvPr/>
          </p:nvSpPr>
          <p:spPr bwMode="auto"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fill="norm" stroke="1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04" name="Google Shape;4030;p44"/>
          <p:cNvGrpSpPr/>
          <p:nvPr/>
        </p:nvGrpSpPr>
        <p:grpSpPr bwMode="auto">
          <a:xfrm>
            <a:off x="6556580" y="3420135"/>
            <a:ext cx="237379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/>
            <p:cNvSpPr/>
            <p:nvPr/>
          </p:nvSpPr>
          <p:spPr bwMode="auto"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fill="norm" stroke="1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06" name="Google Shape;4032;p44"/>
            <p:cNvSpPr/>
            <p:nvPr/>
          </p:nvSpPr>
          <p:spPr bwMode="auto"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fill="norm" stroke="1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07" name="Google Shape;4033;p44"/>
            <p:cNvSpPr/>
            <p:nvPr/>
          </p:nvSpPr>
          <p:spPr bwMode="auto"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fill="norm" stroke="1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08" name="Google Shape;4034;p44"/>
          <p:cNvGrpSpPr/>
          <p:nvPr/>
        </p:nvGrpSpPr>
        <p:grpSpPr bwMode="auto">
          <a:xfrm>
            <a:off x="6565040" y="3118471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/>
            <p:cNvSpPr/>
            <p:nvPr/>
          </p:nvSpPr>
          <p:spPr bwMode="auto"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fill="norm" stroke="1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10" name="Google Shape;4036;p44"/>
            <p:cNvSpPr/>
            <p:nvPr/>
          </p:nvSpPr>
          <p:spPr bwMode="auto"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fill="norm" stroke="1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11" name="Google Shape;4037;p44"/>
            <p:cNvSpPr/>
            <p:nvPr/>
          </p:nvSpPr>
          <p:spPr bwMode="auto"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fill="norm" stroke="1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12" name="Google Shape;4038;p44"/>
          <p:cNvGrpSpPr/>
          <p:nvPr/>
        </p:nvGrpSpPr>
        <p:grpSpPr bwMode="auto"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/>
            <p:cNvSpPr/>
            <p:nvPr/>
          </p:nvSpPr>
          <p:spPr bwMode="auto"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fill="norm" stroke="1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14" name="Google Shape;4040;p44"/>
            <p:cNvSpPr/>
            <p:nvPr/>
          </p:nvSpPr>
          <p:spPr bwMode="auto"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fill="norm" stroke="1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15" name="Google Shape;4041;p44"/>
            <p:cNvSpPr/>
            <p:nvPr/>
          </p:nvSpPr>
          <p:spPr bwMode="auto"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fill="norm" stroke="1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16" name="Google Shape;4042;p44"/>
          <p:cNvGrpSpPr/>
          <p:nvPr/>
        </p:nvGrpSpPr>
        <p:grpSpPr bwMode="auto">
          <a:xfrm>
            <a:off x="7372491" y="3122781"/>
            <a:ext cx="218855" cy="107942"/>
            <a:chOff x="4920149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/>
            <p:cNvSpPr/>
            <p:nvPr/>
          </p:nvSpPr>
          <p:spPr bwMode="auto"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fill="norm" stroke="1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18" name="Google Shape;4044;p44"/>
            <p:cNvSpPr/>
            <p:nvPr/>
          </p:nvSpPr>
          <p:spPr bwMode="auto"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fill="norm" stroke="1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19" name="Google Shape;4045;p44"/>
            <p:cNvSpPr/>
            <p:nvPr/>
          </p:nvSpPr>
          <p:spPr bwMode="auto">
            <a:xfrm>
              <a:off x="4920149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fill="norm" stroke="1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20" name="Google Shape;4046;p44"/>
          <p:cNvGrpSpPr/>
          <p:nvPr/>
        </p:nvGrpSpPr>
        <p:grpSpPr bwMode="auto"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/>
            <p:cNvSpPr/>
            <p:nvPr/>
          </p:nvSpPr>
          <p:spPr bwMode="auto"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fill="norm" stroke="1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22" name="Google Shape;4048;p44"/>
            <p:cNvSpPr/>
            <p:nvPr/>
          </p:nvSpPr>
          <p:spPr bwMode="auto"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fill="norm" stroke="1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23" name="Google Shape;4049;p44"/>
            <p:cNvSpPr/>
            <p:nvPr/>
          </p:nvSpPr>
          <p:spPr bwMode="auto"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fill="norm" stroke="1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24" name="Google Shape;4050;p44"/>
          <p:cNvGrpSpPr/>
          <p:nvPr/>
        </p:nvGrpSpPr>
        <p:grpSpPr bwMode="auto"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/>
            <p:cNvSpPr/>
            <p:nvPr/>
          </p:nvSpPr>
          <p:spPr bwMode="auto"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fill="norm" stroke="1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26" name="Google Shape;4052;p44"/>
            <p:cNvSpPr/>
            <p:nvPr/>
          </p:nvSpPr>
          <p:spPr bwMode="auto"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fill="norm" stroke="1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27" name="Google Shape;4053;p44"/>
            <p:cNvSpPr/>
            <p:nvPr/>
          </p:nvSpPr>
          <p:spPr bwMode="auto"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fill="norm" stroke="1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28" name="Google Shape;4054;p44"/>
          <p:cNvGrpSpPr/>
          <p:nvPr/>
        </p:nvGrpSpPr>
        <p:grpSpPr bwMode="auto"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/>
            <p:cNvSpPr/>
            <p:nvPr/>
          </p:nvSpPr>
          <p:spPr bwMode="auto"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fill="norm" stroke="1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30" name="Google Shape;4056;p44"/>
            <p:cNvSpPr/>
            <p:nvPr/>
          </p:nvSpPr>
          <p:spPr bwMode="auto"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fill="norm" stroke="1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sp>
        <p:nvSpPr>
          <p:cNvPr id="1231" name="Google Shape;4057;p44"/>
          <p:cNvSpPr/>
          <p:nvPr/>
        </p:nvSpPr>
        <p:spPr bwMode="auto">
          <a:xfrm>
            <a:off x="7224477" y="3693520"/>
            <a:ext cx="112981" cy="171492"/>
          </a:xfrm>
          <a:custGeom>
            <a:avLst/>
            <a:gdLst/>
            <a:ahLst/>
            <a:cxnLst/>
            <a:rect l="l" t="t" r="r" b="b"/>
            <a:pathLst>
              <a:path w="1415" h="2148" fill="norm" stroke="1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2" name="Google Shape;4058;p44"/>
          <p:cNvSpPr/>
          <p:nvPr/>
        </p:nvSpPr>
        <p:spPr bwMode="auto"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fill="norm" stroke="1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3" name="Google Shape;4059;p44"/>
          <p:cNvSpPr/>
          <p:nvPr/>
        </p:nvSpPr>
        <p:spPr bwMode="auto"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fill="norm" stroke="1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4" name="Google Shape;4060;p44"/>
          <p:cNvSpPr/>
          <p:nvPr/>
        </p:nvSpPr>
        <p:spPr bwMode="auto"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fill="norm" stroke="1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5" name="Google Shape;4061;p44"/>
          <p:cNvSpPr/>
          <p:nvPr/>
        </p:nvSpPr>
        <p:spPr bwMode="auto"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fill="norm" stroke="1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6" name="Google Shape;4062;p44"/>
          <p:cNvSpPr/>
          <p:nvPr/>
        </p:nvSpPr>
        <p:spPr bwMode="auto"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fill="norm" stroke="1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7" name="Google Shape;4063;p44"/>
          <p:cNvSpPr/>
          <p:nvPr/>
        </p:nvSpPr>
        <p:spPr bwMode="auto"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fill="norm" stroke="1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8" name="Google Shape;4064;p44"/>
          <p:cNvSpPr/>
          <p:nvPr/>
        </p:nvSpPr>
        <p:spPr bwMode="auto"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fill="norm" stroke="1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39" name="Google Shape;4065;p44"/>
          <p:cNvSpPr/>
          <p:nvPr/>
        </p:nvSpPr>
        <p:spPr bwMode="auto"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fill="norm" stroke="1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40" name="Google Shape;4066;p44"/>
          <p:cNvSpPr/>
          <p:nvPr/>
        </p:nvSpPr>
        <p:spPr bwMode="auto"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fill="norm" stroke="1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41" name="Google Shape;4067;p44"/>
          <p:cNvSpPr/>
          <p:nvPr/>
        </p:nvSpPr>
        <p:spPr bwMode="auto"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fill="norm" stroke="1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grpSp>
        <p:nvGrpSpPr>
          <p:cNvPr id="1242" name="Google Shape;4068;p44"/>
          <p:cNvGrpSpPr/>
          <p:nvPr/>
        </p:nvGrpSpPr>
        <p:grpSpPr bwMode="auto"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/>
            <p:cNvSpPr/>
            <p:nvPr/>
          </p:nvSpPr>
          <p:spPr bwMode="auto"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fill="norm" stroke="1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44" name="Google Shape;4070;p44"/>
            <p:cNvSpPr/>
            <p:nvPr/>
          </p:nvSpPr>
          <p:spPr bwMode="auto"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fill="norm" stroke="1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sp>
        <p:nvSpPr>
          <p:cNvPr id="1245" name="Google Shape;4071;p44"/>
          <p:cNvSpPr/>
          <p:nvPr/>
        </p:nvSpPr>
        <p:spPr bwMode="auto"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fill="norm" stroke="1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grpSp>
        <p:nvGrpSpPr>
          <p:cNvPr id="1246" name="Google Shape;4072;p44"/>
          <p:cNvGrpSpPr/>
          <p:nvPr/>
        </p:nvGrpSpPr>
        <p:grpSpPr bwMode="auto"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/>
            <p:cNvSpPr/>
            <p:nvPr/>
          </p:nvSpPr>
          <p:spPr bwMode="auto"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fill="norm" stroke="1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48" name="Google Shape;4074;p44"/>
            <p:cNvSpPr/>
            <p:nvPr/>
          </p:nvSpPr>
          <p:spPr bwMode="auto"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fill="norm" stroke="1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49" name="Google Shape;4075;p44"/>
          <p:cNvGrpSpPr/>
          <p:nvPr/>
        </p:nvGrpSpPr>
        <p:grpSpPr bwMode="auto"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/>
            <p:cNvSpPr/>
            <p:nvPr/>
          </p:nvSpPr>
          <p:spPr bwMode="auto"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fill="norm" stroke="1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51" name="Google Shape;4077;p44"/>
            <p:cNvSpPr/>
            <p:nvPr/>
          </p:nvSpPr>
          <p:spPr bwMode="auto"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fill="norm" stroke="1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sp>
        <p:nvSpPr>
          <p:cNvPr id="1252" name="Google Shape;4078;p44"/>
          <p:cNvSpPr/>
          <p:nvPr/>
        </p:nvSpPr>
        <p:spPr bwMode="auto"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fill="norm" stroke="1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53" name="Google Shape;4079;p44"/>
          <p:cNvSpPr/>
          <p:nvPr/>
        </p:nvSpPr>
        <p:spPr bwMode="auto"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fill="norm" stroke="1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sp>
        <p:nvSpPr>
          <p:cNvPr id="1254" name="Google Shape;4080;p44"/>
          <p:cNvSpPr/>
          <p:nvPr/>
        </p:nvSpPr>
        <p:spPr bwMode="auto"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fill="norm" stroke="1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grpSp>
        <p:nvGrpSpPr>
          <p:cNvPr id="1255" name="Google Shape;4081;p44"/>
          <p:cNvGrpSpPr/>
          <p:nvPr/>
        </p:nvGrpSpPr>
        <p:grpSpPr bwMode="auto"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/>
            <p:cNvSpPr/>
            <p:nvPr/>
          </p:nvSpPr>
          <p:spPr bwMode="auto"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fill="norm" stroke="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57" name="Google Shape;4083;p44"/>
            <p:cNvSpPr/>
            <p:nvPr/>
          </p:nvSpPr>
          <p:spPr bwMode="auto"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fill="norm" stroke="1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58" name="Google Shape;4084;p44"/>
            <p:cNvSpPr/>
            <p:nvPr/>
          </p:nvSpPr>
          <p:spPr bwMode="auto"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fill="norm" stroke="1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59" name="Google Shape;4085;p44"/>
            <p:cNvSpPr/>
            <p:nvPr/>
          </p:nvSpPr>
          <p:spPr bwMode="auto"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fill="norm" stroke="1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0" name="Google Shape;4086;p44"/>
            <p:cNvSpPr/>
            <p:nvPr/>
          </p:nvSpPr>
          <p:spPr bwMode="auto"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fill="norm" stroke="1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1" name="Google Shape;4087;p44"/>
            <p:cNvSpPr/>
            <p:nvPr/>
          </p:nvSpPr>
          <p:spPr bwMode="auto"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fill="norm" stroke="1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2" name="Google Shape;4088;p44"/>
            <p:cNvSpPr/>
            <p:nvPr/>
          </p:nvSpPr>
          <p:spPr bwMode="auto"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fill="norm" stroke="1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3" name="Google Shape;4089;p44"/>
            <p:cNvSpPr/>
            <p:nvPr/>
          </p:nvSpPr>
          <p:spPr bwMode="auto"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fill="norm" stroke="1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4" name="Google Shape;4090;p44"/>
            <p:cNvSpPr/>
            <p:nvPr/>
          </p:nvSpPr>
          <p:spPr bwMode="auto"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fill="norm" stroke="1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65" name="Google Shape;4091;p44"/>
          <p:cNvGrpSpPr/>
          <p:nvPr/>
        </p:nvGrpSpPr>
        <p:grpSpPr bwMode="auto"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/>
            <p:cNvSpPr/>
            <p:nvPr/>
          </p:nvSpPr>
          <p:spPr bwMode="auto"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fill="norm" stroke="1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7" name="Google Shape;4093;p44"/>
            <p:cNvSpPr/>
            <p:nvPr/>
          </p:nvSpPr>
          <p:spPr bwMode="auto"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8" name="Google Shape;4094;p44"/>
            <p:cNvSpPr/>
            <p:nvPr/>
          </p:nvSpPr>
          <p:spPr bwMode="auto"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fill="norm" stroke="1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69" name="Google Shape;4095;p44"/>
            <p:cNvSpPr/>
            <p:nvPr/>
          </p:nvSpPr>
          <p:spPr bwMode="auto"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0" name="Google Shape;4096;p44"/>
            <p:cNvSpPr/>
            <p:nvPr/>
          </p:nvSpPr>
          <p:spPr bwMode="auto"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fill="norm" stroke="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1" name="Google Shape;4097;p44"/>
            <p:cNvSpPr/>
            <p:nvPr/>
          </p:nvSpPr>
          <p:spPr bwMode="auto"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2" name="Google Shape;4098;p44"/>
            <p:cNvSpPr/>
            <p:nvPr/>
          </p:nvSpPr>
          <p:spPr bwMode="auto"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fill="norm" stroke="1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3" name="Google Shape;4099;p44"/>
            <p:cNvSpPr/>
            <p:nvPr/>
          </p:nvSpPr>
          <p:spPr bwMode="auto"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4" name="Google Shape;4100;p44"/>
            <p:cNvSpPr/>
            <p:nvPr/>
          </p:nvSpPr>
          <p:spPr bwMode="auto"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fill="norm" stroke="1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5" name="Google Shape;4101;p44"/>
            <p:cNvSpPr/>
            <p:nvPr/>
          </p:nvSpPr>
          <p:spPr bwMode="auto"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6" name="Google Shape;4102;p44"/>
            <p:cNvSpPr/>
            <p:nvPr/>
          </p:nvSpPr>
          <p:spPr bwMode="auto"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fill="norm" stroke="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7" name="Google Shape;4103;p44"/>
            <p:cNvSpPr/>
            <p:nvPr/>
          </p:nvSpPr>
          <p:spPr bwMode="auto"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8" name="Google Shape;4104;p44"/>
            <p:cNvSpPr/>
            <p:nvPr/>
          </p:nvSpPr>
          <p:spPr bwMode="auto"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fill="norm" stroke="1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79" name="Google Shape;4105;p44"/>
            <p:cNvSpPr/>
            <p:nvPr/>
          </p:nvSpPr>
          <p:spPr bwMode="auto"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fill="norm" stroke="1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80" name="Google Shape;4106;p44"/>
            <p:cNvSpPr/>
            <p:nvPr/>
          </p:nvSpPr>
          <p:spPr bwMode="auto"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fill="norm" stroke="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81" name="Google Shape;4107;p44"/>
            <p:cNvSpPr/>
            <p:nvPr/>
          </p:nvSpPr>
          <p:spPr bwMode="auto"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fill="norm" stroke="1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82" name="Google Shape;4108;p44"/>
          <p:cNvGrpSpPr/>
          <p:nvPr/>
        </p:nvGrpSpPr>
        <p:grpSpPr bwMode="auto"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/>
            <p:cNvSpPr/>
            <p:nvPr/>
          </p:nvSpPr>
          <p:spPr bwMode="auto"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fill="norm" stroke="1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84" name="Google Shape;4110;p44"/>
            <p:cNvSpPr/>
            <p:nvPr/>
          </p:nvSpPr>
          <p:spPr bwMode="auto"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fill="norm" stroke="1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285" name="Google Shape;4111;p44"/>
          <p:cNvGrpSpPr/>
          <p:nvPr/>
        </p:nvGrpSpPr>
        <p:grpSpPr bwMode="auto"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/>
            <p:cNvSpPr/>
            <p:nvPr/>
          </p:nvSpPr>
          <p:spPr bwMode="auto"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fill="norm" stroke="1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87" name="Google Shape;4113;p44"/>
            <p:cNvSpPr/>
            <p:nvPr/>
          </p:nvSpPr>
          <p:spPr bwMode="auto"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fill="norm" stroke="1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88" name="Google Shape;4114;p44"/>
            <p:cNvSpPr/>
            <p:nvPr/>
          </p:nvSpPr>
          <p:spPr bwMode="auto"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fill="norm" stroke="1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89" name="Google Shape;4115;p44"/>
            <p:cNvSpPr/>
            <p:nvPr/>
          </p:nvSpPr>
          <p:spPr bwMode="auto"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fill="norm" stroke="1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0" name="Google Shape;4116;p44"/>
            <p:cNvSpPr/>
            <p:nvPr/>
          </p:nvSpPr>
          <p:spPr bwMode="auto"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fill="norm" stroke="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1" name="Google Shape;4117;p44"/>
            <p:cNvSpPr/>
            <p:nvPr/>
          </p:nvSpPr>
          <p:spPr bwMode="auto"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fill="norm" stroke="1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2" name="Google Shape;4118;p44"/>
            <p:cNvSpPr/>
            <p:nvPr/>
          </p:nvSpPr>
          <p:spPr bwMode="auto"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fill="norm" stroke="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3" name="Google Shape;4119;p44"/>
            <p:cNvSpPr/>
            <p:nvPr/>
          </p:nvSpPr>
          <p:spPr bwMode="auto"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fill="norm" stroke="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4" name="Google Shape;4120;p44"/>
            <p:cNvSpPr/>
            <p:nvPr/>
          </p:nvSpPr>
          <p:spPr bwMode="auto"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fill="norm" stroke="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5" name="Google Shape;4121;p44"/>
            <p:cNvSpPr/>
            <p:nvPr/>
          </p:nvSpPr>
          <p:spPr bwMode="auto"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fill="norm" stroke="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6" name="Google Shape;4122;p44"/>
            <p:cNvSpPr/>
            <p:nvPr/>
          </p:nvSpPr>
          <p:spPr bwMode="auto"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fill="norm" stroke="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7" name="Google Shape;4123;p44"/>
            <p:cNvSpPr/>
            <p:nvPr/>
          </p:nvSpPr>
          <p:spPr bwMode="auto"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fill="norm" stroke="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8" name="Google Shape;4124;p44"/>
            <p:cNvSpPr/>
            <p:nvPr/>
          </p:nvSpPr>
          <p:spPr bwMode="auto"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fill="norm" stroke="1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299" name="Google Shape;4125;p44"/>
            <p:cNvSpPr/>
            <p:nvPr/>
          </p:nvSpPr>
          <p:spPr bwMode="auto"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fill="norm" stroke="1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0" name="Google Shape;4126;p44"/>
            <p:cNvSpPr/>
            <p:nvPr/>
          </p:nvSpPr>
          <p:spPr bwMode="auto"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fill="norm" stroke="1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1" name="Google Shape;4127;p44"/>
            <p:cNvSpPr/>
            <p:nvPr/>
          </p:nvSpPr>
          <p:spPr bwMode="auto"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fill="norm" stroke="1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2" name="Google Shape;4128;p44"/>
            <p:cNvSpPr/>
            <p:nvPr/>
          </p:nvSpPr>
          <p:spPr bwMode="auto"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fill="norm" stroke="1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3" name="Google Shape;4129;p44"/>
            <p:cNvSpPr/>
            <p:nvPr/>
          </p:nvSpPr>
          <p:spPr bwMode="auto"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fill="norm" stroke="1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4" name="Google Shape;4130;p44"/>
            <p:cNvSpPr/>
            <p:nvPr/>
          </p:nvSpPr>
          <p:spPr bwMode="auto"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fill="norm" stroke="1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5" name="Google Shape;4131;p44"/>
            <p:cNvSpPr/>
            <p:nvPr/>
          </p:nvSpPr>
          <p:spPr bwMode="auto"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fill="norm" stroke="1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306" name="Google Shape;4132;p44"/>
          <p:cNvGrpSpPr/>
          <p:nvPr/>
        </p:nvGrpSpPr>
        <p:grpSpPr bwMode="auto"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/>
            <p:cNvSpPr/>
            <p:nvPr/>
          </p:nvSpPr>
          <p:spPr bwMode="auto"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fill="norm" stroke="1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8" name="Google Shape;4134;p44"/>
            <p:cNvSpPr/>
            <p:nvPr/>
          </p:nvSpPr>
          <p:spPr bwMode="auto">
            <a:xfrm>
              <a:off x="5028149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fill="norm" stroke="1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09" name="Google Shape;4135;p44"/>
            <p:cNvSpPr/>
            <p:nvPr/>
          </p:nvSpPr>
          <p:spPr bwMode="auto">
            <a:xfrm>
              <a:off x="5028149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0" name="Google Shape;4136;p44"/>
            <p:cNvSpPr/>
            <p:nvPr/>
          </p:nvSpPr>
          <p:spPr bwMode="auto">
            <a:xfrm>
              <a:off x="5028149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fill="norm" stroke="1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1" name="Google Shape;4137;p44"/>
            <p:cNvSpPr/>
            <p:nvPr/>
          </p:nvSpPr>
          <p:spPr bwMode="auto"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2" name="Google Shape;4138;p44"/>
            <p:cNvSpPr/>
            <p:nvPr/>
          </p:nvSpPr>
          <p:spPr bwMode="auto"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fill="norm" stroke="1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3" name="Google Shape;4139;p44"/>
            <p:cNvSpPr/>
            <p:nvPr/>
          </p:nvSpPr>
          <p:spPr bwMode="auto"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4" name="Google Shape;4140;p44"/>
            <p:cNvSpPr/>
            <p:nvPr/>
          </p:nvSpPr>
          <p:spPr bwMode="auto"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fill="norm" stroke="1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5" name="Google Shape;4141;p44"/>
            <p:cNvSpPr/>
            <p:nvPr/>
          </p:nvSpPr>
          <p:spPr bwMode="auto"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6" name="Google Shape;4142;p44"/>
            <p:cNvSpPr/>
            <p:nvPr/>
          </p:nvSpPr>
          <p:spPr bwMode="auto"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7" name="Google Shape;4143;p44"/>
            <p:cNvSpPr/>
            <p:nvPr/>
          </p:nvSpPr>
          <p:spPr bwMode="auto"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8" name="Google Shape;4144;p44"/>
            <p:cNvSpPr/>
            <p:nvPr/>
          </p:nvSpPr>
          <p:spPr bwMode="auto"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19" name="Google Shape;4145;p44"/>
            <p:cNvSpPr/>
            <p:nvPr/>
          </p:nvSpPr>
          <p:spPr bwMode="auto"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0" name="Google Shape;4146;p44"/>
            <p:cNvSpPr/>
            <p:nvPr/>
          </p:nvSpPr>
          <p:spPr bwMode="auto"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1" name="Google Shape;4147;p44"/>
            <p:cNvSpPr/>
            <p:nvPr/>
          </p:nvSpPr>
          <p:spPr bwMode="auto"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2" name="Google Shape;4148;p44"/>
            <p:cNvSpPr/>
            <p:nvPr/>
          </p:nvSpPr>
          <p:spPr bwMode="auto"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3" name="Google Shape;4149;p44"/>
            <p:cNvSpPr/>
            <p:nvPr/>
          </p:nvSpPr>
          <p:spPr bwMode="auto"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4" name="Google Shape;4150;p44"/>
            <p:cNvSpPr/>
            <p:nvPr/>
          </p:nvSpPr>
          <p:spPr bwMode="auto"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5" name="Google Shape;4151;p44"/>
            <p:cNvSpPr/>
            <p:nvPr/>
          </p:nvSpPr>
          <p:spPr bwMode="auto"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6" name="Google Shape;4152;p44"/>
            <p:cNvSpPr/>
            <p:nvPr/>
          </p:nvSpPr>
          <p:spPr bwMode="auto"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7" name="Google Shape;4153;p44"/>
            <p:cNvSpPr/>
            <p:nvPr/>
          </p:nvSpPr>
          <p:spPr bwMode="auto"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8" name="Google Shape;4154;p44"/>
            <p:cNvSpPr/>
            <p:nvPr/>
          </p:nvSpPr>
          <p:spPr bwMode="auto"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29" name="Google Shape;4155;p44"/>
            <p:cNvSpPr/>
            <p:nvPr/>
          </p:nvSpPr>
          <p:spPr bwMode="auto"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0" name="Google Shape;4156;p44"/>
            <p:cNvSpPr/>
            <p:nvPr/>
          </p:nvSpPr>
          <p:spPr bwMode="auto"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1" name="Google Shape;4157;p44"/>
            <p:cNvSpPr/>
            <p:nvPr/>
          </p:nvSpPr>
          <p:spPr bwMode="auto"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2" name="Google Shape;4158;p44"/>
            <p:cNvSpPr/>
            <p:nvPr/>
          </p:nvSpPr>
          <p:spPr bwMode="auto"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3" name="Google Shape;4159;p44"/>
            <p:cNvSpPr/>
            <p:nvPr/>
          </p:nvSpPr>
          <p:spPr bwMode="auto"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4" name="Google Shape;4160;p44"/>
            <p:cNvSpPr/>
            <p:nvPr/>
          </p:nvSpPr>
          <p:spPr bwMode="auto"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5" name="Google Shape;4161;p44"/>
            <p:cNvSpPr/>
            <p:nvPr/>
          </p:nvSpPr>
          <p:spPr bwMode="auto"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6" name="Google Shape;4162;p44"/>
            <p:cNvSpPr/>
            <p:nvPr/>
          </p:nvSpPr>
          <p:spPr bwMode="auto"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7" name="Google Shape;4163;p44"/>
            <p:cNvSpPr/>
            <p:nvPr/>
          </p:nvSpPr>
          <p:spPr bwMode="auto"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8" name="Google Shape;4164;p44"/>
            <p:cNvSpPr/>
            <p:nvPr/>
          </p:nvSpPr>
          <p:spPr bwMode="auto"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39" name="Google Shape;4165;p44"/>
            <p:cNvSpPr/>
            <p:nvPr/>
          </p:nvSpPr>
          <p:spPr bwMode="auto"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0" name="Google Shape;4166;p44"/>
            <p:cNvSpPr/>
            <p:nvPr/>
          </p:nvSpPr>
          <p:spPr bwMode="auto"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1" name="Google Shape;4167;p44"/>
            <p:cNvSpPr/>
            <p:nvPr/>
          </p:nvSpPr>
          <p:spPr bwMode="auto"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2" name="Google Shape;4168;p44"/>
            <p:cNvSpPr/>
            <p:nvPr/>
          </p:nvSpPr>
          <p:spPr bwMode="auto"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3" name="Google Shape;4169;p44"/>
            <p:cNvSpPr/>
            <p:nvPr/>
          </p:nvSpPr>
          <p:spPr bwMode="auto"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4" name="Google Shape;4170;p44"/>
            <p:cNvSpPr/>
            <p:nvPr/>
          </p:nvSpPr>
          <p:spPr bwMode="auto"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5" name="Google Shape;4171;p44"/>
            <p:cNvSpPr/>
            <p:nvPr/>
          </p:nvSpPr>
          <p:spPr bwMode="auto"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6" name="Google Shape;4172;p44"/>
            <p:cNvSpPr/>
            <p:nvPr/>
          </p:nvSpPr>
          <p:spPr bwMode="auto"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7" name="Google Shape;4173;p44"/>
            <p:cNvSpPr/>
            <p:nvPr/>
          </p:nvSpPr>
          <p:spPr bwMode="auto"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8" name="Google Shape;4174;p44"/>
            <p:cNvSpPr/>
            <p:nvPr/>
          </p:nvSpPr>
          <p:spPr bwMode="auto"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49" name="Google Shape;4175;p44"/>
            <p:cNvSpPr/>
            <p:nvPr/>
          </p:nvSpPr>
          <p:spPr bwMode="auto"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0" name="Google Shape;4176;p44"/>
            <p:cNvSpPr/>
            <p:nvPr/>
          </p:nvSpPr>
          <p:spPr bwMode="auto"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1" name="Google Shape;4177;p44"/>
            <p:cNvSpPr/>
            <p:nvPr/>
          </p:nvSpPr>
          <p:spPr bwMode="auto"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2" name="Google Shape;4178;p44"/>
            <p:cNvSpPr/>
            <p:nvPr/>
          </p:nvSpPr>
          <p:spPr bwMode="auto"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3" name="Google Shape;4179;p44"/>
            <p:cNvSpPr/>
            <p:nvPr/>
          </p:nvSpPr>
          <p:spPr bwMode="auto"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4" name="Google Shape;4180;p44"/>
            <p:cNvSpPr/>
            <p:nvPr/>
          </p:nvSpPr>
          <p:spPr bwMode="auto"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5" name="Google Shape;4181;p44"/>
            <p:cNvSpPr/>
            <p:nvPr/>
          </p:nvSpPr>
          <p:spPr bwMode="auto"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6" name="Google Shape;4182;p44"/>
            <p:cNvSpPr/>
            <p:nvPr/>
          </p:nvSpPr>
          <p:spPr bwMode="auto"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7" name="Google Shape;4183;p44"/>
            <p:cNvSpPr/>
            <p:nvPr/>
          </p:nvSpPr>
          <p:spPr bwMode="auto"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8" name="Google Shape;4184;p44"/>
            <p:cNvSpPr/>
            <p:nvPr/>
          </p:nvSpPr>
          <p:spPr bwMode="auto"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59" name="Google Shape;4185;p44"/>
            <p:cNvSpPr/>
            <p:nvPr/>
          </p:nvSpPr>
          <p:spPr bwMode="auto"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0" name="Google Shape;4186;p44"/>
            <p:cNvSpPr/>
            <p:nvPr/>
          </p:nvSpPr>
          <p:spPr bwMode="auto"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fill="norm" stroke="1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1" name="Google Shape;4187;p44"/>
            <p:cNvSpPr/>
            <p:nvPr/>
          </p:nvSpPr>
          <p:spPr bwMode="auto"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2" name="Google Shape;4188;p44"/>
            <p:cNvSpPr/>
            <p:nvPr/>
          </p:nvSpPr>
          <p:spPr bwMode="auto"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3" name="Google Shape;4189;p44"/>
            <p:cNvSpPr/>
            <p:nvPr/>
          </p:nvSpPr>
          <p:spPr bwMode="auto"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fill="norm" stroke="1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4" name="Google Shape;4190;p44"/>
            <p:cNvSpPr/>
            <p:nvPr/>
          </p:nvSpPr>
          <p:spPr bwMode="auto"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fill="norm" stroke="1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5" name="Google Shape;4191;p44"/>
            <p:cNvSpPr/>
            <p:nvPr/>
          </p:nvSpPr>
          <p:spPr bwMode="auto"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6" name="Google Shape;4192;p44"/>
            <p:cNvSpPr/>
            <p:nvPr/>
          </p:nvSpPr>
          <p:spPr bwMode="auto"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fill="norm" stroke="1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7" name="Google Shape;4193;p44"/>
            <p:cNvSpPr/>
            <p:nvPr/>
          </p:nvSpPr>
          <p:spPr bwMode="auto"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8" name="Google Shape;4194;p44"/>
            <p:cNvSpPr/>
            <p:nvPr/>
          </p:nvSpPr>
          <p:spPr bwMode="auto"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fill="norm" stroke="1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69" name="Google Shape;4195;p44"/>
            <p:cNvSpPr/>
            <p:nvPr/>
          </p:nvSpPr>
          <p:spPr bwMode="auto"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0" name="Google Shape;4196;p44"/>
            <p:cNvSpPr/>
            <p:nvPr/>
          </p:nvSpPr>
          <p:spPr bwMode="auto"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1" name="Google Shape;4197;p44"/>
            <p:cNvSpPr/>
            <p:nvPr/>
          </p:nvSpPr>
          <p:spPr bwMode="auto"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fill="norm" stroke="1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2" name="Google Shape;4198;p44"/>
            <p:cNvSpPr/>
            <p:nvPr/>
          </p:nvSpPr>
          <p:spPr bwMode="auto"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3" name="Google Shape;4199;p44"/>
            <p:cNvSpPr/>
            <p:nvPr/>
          </p:nvSpPr>
          <p:spPr bwMode="auto"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fill="norm" stroke="1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4" name="Google Shape;4200;p44"/>
            <p:cNvSpPr/>
            <p:nvPr/>
          </p:nvSpPr>
          <p:spPr bwMode="auto"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5" name="Google Shape;4201;p44"/>
            <p:cNvSpPr/>
            <p:nvPr/>
          </p:nvSpPr>
          <p:spPr bwMode="auto"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fill="norm" stroke="1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6" name="Google Shape;4202;p44"/>
            <p:cNvSpPr/>
            <p:nvPr/>
          </p:nvSpPr>
          <p:spPr bwMode="auto"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7" name="Google Shape;4203;p44"/>
            <p:cNvSpPr/>
            <p:nvPr/>
          </p:nvSpPr>
          <p:spPr bwMode="auto"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8" name="Google Shape;4204;p44"/>
            <p:cNvSpPr/>
            <p:nvPr/>
          </p:nvSpPr>
          <p:spPr bwMode="auto"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fill="norm" stroke="1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79" name="Google Shape;4205;p44"/>
            <p:cNvSpPr/>
            <p:nvPr/>
          </p:nvSpPr>
          <p:spPr bwMode="auto"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fill="norm" stroke="1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0" name="Google Shape;4206;p44"/>
            <p:cNvSpPr/>
            <p:nvPr/>
          </p:nvSpPr>
          <p:spPr bwMode="auto"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fill="norm" stroke="1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1" name="Google Shape;4207;p44"/>
            <p:cNvSpPr/>
            <p:nvPr/>
          </p:nvSpPr>
          <p:spPr bwMode="auto"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2" name="Google Shape;4208;p44"/>
            <p:cNvSpPr/>
            <p:nvPr/>
          </p:nvSpPr>
          <p:spPr bwMode="auto"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fill="norm" stroke="1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3" name="Google Shape;4209;p44"/>
            <p:cNvSpPr/>
            <p:nvPr/>
          </p:nvSpPr>
          <p:spPr bwMode="auto"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fill="norm" stroke="1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4" name="Google Shape;4210;p44"/>
            <p:cNvSpPr/>
            <p:nvPr/>
          </p:nvSpPr>
          <p:spPr bwMode="auto"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fill="norm" stroke="1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385" name="Google Shape;3805;p44"/>
          <p:cNvGrpSpPr/>
          <p:nvPr/>
        </p:nvGrpSpPr>
        <p:grpSpPr bwMode="auto"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/>
            <p:cNvSpPr/>
            <p:nvPr/>
          </p:nvSpPr>
          <p:spPr bwMode="auto"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fill="norm" stroke="1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7" name="Google Shape;3807;p44"/>
            <p:cNvSpPr/>
            <p:nvPr/>
          </p:nvSpPr>
          <p:spPr bwMode="auto">
            <a:xfrm>
              <a:off x="3577024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fill="norm" stroke="1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8" name="Google Shape;3808;p44"/>
            <p:cNvSpPr/>
            <p:nvPr/>
          </p:nvSpPr>
          <p:spPr bwMode="auto"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fill="norm" stroke="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89" name="Google Shape;3809;p44"/>
            <p:cNvSpPr/>
            <p:nvPr/>
          </p:nvSpPr>
          <p:spPr bwMode="auto"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fill="norm" stroke="1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0" name="Google Shape;3810;p44"/>
            <p:cNvSpPr/>
            <p:nvPr/>
          </p:nvSpPr>
          <p:spPr bwMode="auto"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fill="norm" stroke="1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1" name="Google Shape;3811;p44"/>
            <p:cNvSpPr/>
            <p:nvPr/>
          </p:nvSpPr>
          <p:spPr bwMode="auto">
            <a:xfrm>
              <a:off x="3577024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fill="norm" stroke="1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2" name="Google Shape;3812;p44"/>
            <p:cNvSpPr/>
            <p:nvPr/>
          </p:nvSpPr>
          <p:spPr bwMode="auto"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fill="norm" stroke="1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3" name="Google Shape;3813;p44"/>
            <p:cNvSpPr/>
            <p:nvPr/>
          </p:nvSpPr>
          <p:spPr bwMode="auto"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fill="norm" stroke="1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4" name="Google Shape;3814;p44"/>
            <p:cNvSpPr/>
            <p:nvPr/>
          </p:nvSpPr>
          <p:spPr bwMode="auto">
            <a:xfrm>
              <a:off x="3675475" y="5265725"/>
              <a:ext cx="72675" cy="50549"/>
            </a:xfrm>
            <a:custGeom>
              <a:avLst/>
              <a:gdLst/>
              <a:ahLst/>
              <a:cxnLst/>
              <a:rect l="l" t="t" r="r" b="b"/>
              <a:pathLst>
                <a:path w="2907" h="2022" fill="norm" stroke="1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5" name="Google Shape;3815;p44"/>
            <p:cNvSpPr/>
            <p:nvPr/>
          </p:nvSpPr>
          <p:spPr bwMode="auto"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fill="norm" stroke="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6" name="Google Shape;3816;p44"/>
            <p:cNvSpPr/>
            <p:nvPr/>
          </p:nvSpPr>
          <p:spPr bwMode="auto"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fill="norm" stroke="1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7" name="Google Shape;3817;p44"/>
            <p:cNvSpPr/>
            <p:nvPr/>
          </p:nvSpPr>
          <p:spPr bwMode="auto">
            <a:xfrm>
              <a:off x="3514800" y="5265725"/>
              <a:ext cx="72525" cy="50599"/>
            </a:xfrm>
            <a:custGeom>
              <a:avLst/>
              <a:gdLst/>
              <a:ahLst/>
              <a:cxnLst/>
              <a:rect l="l" t="t" r="r" b="b"/>
              <a:pathLst>
                <a:path w="2901" h="2024" fill="norm" stroke="1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398" name="Google Shape;3818;p44"/>
            <p:cNvSpPr/>
            <p:nvPr/>
          </p:nvSpPr>
          <p:spPr bwMode="auto"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fill="norm" stroke="1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399" name="Google Shape;3841;p44"/>
          <p:cNvGrpSpPr/>
          <p:nvPr/>
        </p:nvGrpSpPr>
        <p:grpSpPr bwMode="auto">
          <a:xfrm>
            <a:off x="5965763" y="5309385"/>
            <a:ext cx="751956" cy="756168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/>
            <p:cNvSpPr/>
            <p:nvPr/>
          </p:nvSpPr>
          <p:spPr bwMode="auto"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fill="norm" stroke="1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01" name="Google Shape;3843;p44"/>
            <p:cNvSpPr/>
            <p:nvPr/>
          </p:nvSpPr>
          <p:spPr bwMode="auto"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fill="norm" stroke="1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02" name="Google Shape;3844;p44"/>
            <p:cNvSpPr/>
            <p:nvPr/>
          </p:nvSpPr>
          <p:spPr bwMode="auto"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fill="norm" stroke="1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03" name="Google Shape;3845;p44"/>
            <p:cNvSpPr/>
            <p:nvPr/>
          </p:nvSpPr>
          <p:spPr bwMode="auto">
            <a:xfrm>
              <a:off x="4829799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fill="norm" stroke="1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404" name="Google Shape;3846;p44"/>
          <p:cNvGrpSpPr/>
          <p:nvPr/>
        </p:nvGrpSpPr>
        <p:grpSpPr bwMode="auto"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/>
            <p:cNvSpPr/>
            <p:nvPr/>
          </p:nvSpPr>
          <p:spPr bwMode="auto"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fill="norm" stroke="1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06" name="Google Shape;3848;p44"/>
            <p:cNvSpPr/>
            <p:nvPr/>
          </p:nvSpPr>
          <p:spPr bwMode="auto"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fill="norm" stroke="1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07" name="Google Shape;3849;p44"/>
            <p:cNvSpPr/>
            <p:nvPr/>
          </p:nvSpPr>
          <p:spPr bwMode="auto"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fill="norm" stroke="1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08" name="Google Shape;3850;p44"/>
            <p:cNvSpPr/>
            <p:nvPr/>
          </p:nvSpPr>
          <p:spPr bwMode="auto"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fill="norm" stroke="1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409" name="Google Shape;3857;p44"/>
          <p:cNvGrpSpPr/>
          <p:nvPr/>
        </p:nvGrpSpPr>
        <p:grpSpPr bwMode="auto"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/>
            <p:cNvSpPr/>
            <p:nvPr/>
          </p:nvSpPr>
          <p:spPr bwMode="auto"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fill="norm" stroke="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1" name="Google Shape;3859;p44"/>
            <p:cNvSpPr/>
            <p:nvPr/>
          </p:nvSpPr>
          <p:spPr bwMode="auto"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fill="norm" stroke="1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2" name="Google Shape;3860;p44"/>
            <p:cNvSpPr/>
            <p:nvPr/>
          </p:nvSpPr>
          <p:spPr bwMode="auto"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fill="norm" stroke="1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3" name="Google Shape;3861;p44"/>
            <p:cNvSpPr/>
            <p:nvPr/>
          </p:nvSpPr>
          <p:spPr bwMode="auto"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fill="norm" stroke="1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4" name="Google Shape;3862;p44"/>
            <p:cNvSpPr/>
            <p:nvPr/>
          </p:nvSpPr>
          <p:spPr bwMode="auto"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fill="norm" stroke="1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5" name="Google Shape;3863;p44"/>
            <p:cNvSpPr/>
            <p:nvPr/>
          </p:nvSpPr>
          <p:spPr bwMode="auto"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fill="norm" stroke="1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6" name="Google Shape;3864;p44"/>
            <p:cNvSpPr/>
            <p:nvPr/>
          </p:nvSpPr>
          <p:spPr bwMode="auto"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fill="norm" stroke="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7" name="Google Shape;3865;p44"/>
            <p:cNvSpPr/>
            <p:nvPr/>
          </p:nvSpPr>
          <p:spPr bwMode="auto"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fill="norm" stroke="1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8" name="Google Shape;3866;p44"/>
            <p:cNvSpPr/>
            <p:nvPr/>
          </p:nvSpPr>
          <p:spPr bwMode="auto"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fill="norm" stroke="1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19" name="Google Shape;3867;p44"/>
            <p:cNvSpPr/>
            <p:nvPr/>
          </p:nvSpPr>
          <p:spPr bwMode="auto"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fill="norm" stroke="1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0" name="Google Shape;3868;p44"/>
            <p:cNvSpPr/>
            <p:nvPr/>
          </p:nvSpPr>
          <p:spPr bwMode="auto"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fill="norm" stroke="1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1" name="Google Shape;3869;p44"/>
            <p:cNvSpPr/>
            <p:nvPr/>
          </p:nvSpPr>
          <p:spPr bwMode="auto"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fill="norm" stroke="1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2" name="Google Shape;3870;p44"/>
            <p:cNvSpPr/>
            <p:nvPr/>
          </p:nvSpPr>
          <p:spPr bwMode="auto"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fill="norm" stroke="1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3" name="Google Shape;3871;p44"/>
            <p:cNvSpPr/>
            <p:nvPr/>
          </p:nvSpPr>
          <p:spPr bwMode="auto"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fill="norm" stroke="1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4" name="Google Shape;3872;p44"/>
            <p:cNvSpPr/>
            <p:nvPr/>
          </p:nvSpPr>
          <p:spPr bwMode="auto">
            <a:xfrm>
              <a:off x="2728475" y="5340899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fill="norm" stroke="1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5" name="Google Shape;3873;p44"/>
            <p:cNvSpPr/>
            <p:nvPr/>
          </p:nvSpPr>
          <p:spPr bwMode="auto"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fill="norm" stroke="1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6" name="Google Shape;3874;p44"/>
            <p:cNvSpPr/>
            <p:nvPr/>
          </p:nvSpPr>
          <p:spPr bwMode="auto"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fill="norm" stroke="1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7" name="Google Shape;3875;p44"/>
            <p:cNvSpPr/>
            <p:nvPr/>
          </p:nvSpPr>
          <p:spPr bwMode="auto">
            <a:xfrm>
              <a:off x="2654550" y="5313150"/>
              <a:ext cx="33025" cy="28674"/>
            </a:xfrm>
            <a:custGeom>
              <a:avLst/>
              <a:gdLst/>
              <a:ahLst/>
              <a:cxnLst/>
              <a:rect l="l" t="t" r="r" b="b"/>
              <a:pathLst>
                <a:path w="1321" h="1147" fill="norm" stroke="1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8" name="Google Shape;3876;p44"/>
            <p:cNvSpPr/>
            <p:nvPr/>
          </p:nvSpPr>
          <p:spPr bwMode="auto"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fill="norm" stroke="1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29" name="Google Shape;3877;p44"/>
            <p:cNvSpPr/>
            <p:nvPr/>
          </p:nvSpPr>
          <p:spPr bwMode="auto"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fill="norm" stroke="1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0" name="Google Shape;3878;p44"/>
            <p:cNvSpPr/>
            <p:nvPr/>
          </p:nvSpPr>
          <p:spPr bwMode="auto"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fill="norm" stroke="1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1" name="Google Shape;3879;p44"/>
            <p:cNvSpPr/>
            <p:nvPr/>
          </p:nvSpPr>
          <p:spPr bwMode="auto">
            <a:xfrm>
              <a:off x="2719450" y="5260674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fill="norm" stroke="1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432" name="Google Shape;3880;p44"/>
          <p:cNvGrpSpPr/>
          <p:nvPr/>
        </p:nvGrpSpPr>
        <p:grpSpPr bwMode="auto"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/>
            <p:cNvSpPr/>
            <p:nvPr/>
          </p:nvSpPr>
          <p:spPr bwMode="auto"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fill="norm" stroke="1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4" name="Google Shape;3882;p44"/>
            <p:cNvSpPr/>
            <p:nvPr/>
          </p:nvSpPr>
          <p:spPr bwMode="auto">
            <a:xfrm>
              <a:off x="3319350" y="5373174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fill="norm" stroke="1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5" name="Google Shape;3883;p44"/>
            <p:cNvSpPr/>
            <p:nvPr/>
          </p:nvSpPr>
          <p:spPr bwMode="auto"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fill="norm" stroke="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6" name="Google Shape;3884;p44"/>
            <p:cNvSpPr/>
            <p:nvPr/>
          </p:nvSpPr>
          <p:spPr bwMode="auto"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fill="norm" stroke="1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7" name="Google Shape;3885;p44"/>
            <p:cNvSpPr/>
            <p:nvPr/>
          </p:nvSpPr>
          <p:spPr bwMode="auto"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fill="norm" stroke="1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8" name="Google Shape;3886;p44"/>
            <p:cNvSpPr/>
            <p:nvPr/>
          </p:nvSpPr>
          <p:spPr bwMode="auto"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fill="norm" stroke="1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39" name="Google Shape;3887;p44"/>
            <p:cNvSpPr/>
            <p:nvPr/>
          </p:nvSpPr>
          <p:spPr bwMode="auto"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fill="norm" stroke="1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0" name="Google Shape;3888;p44"/>
            <p:cNvSpPr/>
            <p:nvPr/>
          </p:nvSpPr>
          <p:spPr bwMode="auto"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fill="norm" stroke="1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1" name="Google Shape;3889;p44"/>
            <p:cNvSpPr/>
            <p:nvPr/>
          </p:nvSpPr>
          <p:spPr bwMode="auto"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fill="norm" stroke="1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2" name="Google Shape;3890;p44"/>
            <p:cNvSpPr/>
            <p:nvPr/>
          </p:nvSpPr>
          <p:spPr bwMode="auto"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fill="norm" stroke="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3" name="Google Shape;3891;p44"/>
            <p:cNvSpPr/>
            <p:nvPr/>
          </p:nvSpPr>
          <p:spPr bwMode="auto">
            <a:xfrm>
              <a:off x="3378500" y="5358675"/>
              <a:ext cx="2599" cy="1725"/>
            </a:xfrm>
            <a:custGeom>
              <a:avLst/>
              <a:gdLst/>
              <a:ahLst/>
              <a:cxnLst/>
              <a:rect l="l" t="t" r="r" b="b"/>
              <a:pathLst>
                <a:path w="104" h="69" fill="norm" stroke="1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4" name="Google Shape;3892;p44"/>
            <p:cNvSpPr/>
            <p:nvPr/>
          </p:nvSpPr>
          <p:spPr bwMode="auto"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fill="norm" stroke="1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5" name="Google Shape;3893;p44"/>
            <p:cNvSpPr/>
            <p:nvPr/>
          </p:nvSpPr>
          <p:spPr bwMode="auto"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fill="norm" stroke="1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6" name="Google Shape;3894;p44"/>
            <p:cNvSpPr/>
            <p:nvPr/>
          </p:nvSpPr>
          <p:spPr bwMode="auto"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fill="norm" stroke="1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7" name="Google Shape;3895;p44"/>
            <p:cNvSpPr/>
            <p:nvPr/>
          </p:nvSpPr>
          <p:spPr bwMode="auto"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fill="norm" stroke="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8" name="Google Shape;3896;p44"/>
            <p:cNvSpPr/>
            <p:nvPr/>
          </p:nvSpPr>
          <p:spPr bwMode="auto"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fill="norm" stroke="1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49" name="Google Shape;3897;p44"/>
            <p:cNvSpPr/>
            <p:nvPr/>
          </p:nvSpPr>
          <p:spPr bwMode="auto"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fill="norm" stroke="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0" name="Google Shape;3898;p44"/>
            <p:cNvSpPr/>
            <p:nvPr/>
          </p:nvSpPr>
          <p:spPr bwMode="auto"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fill="norm" stroke="1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1" name="Google Shape;3899;p44"/>
            <p:cNvSpPr/>
            <p:nvPr/>
          </p:nvSpPr>
          <p:spPr bwMode="auto"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fill="norm" stroke="1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2" name="Google Shape;3900;p44"/>
            <p:cNvSpPr/>
            <p:nvPr/>
          </p:nvSpPr>
          <p:spPr bwMode="auto"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fill="norm" stroke="1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3" name="Google Shape;3901;p44"/>
            <p:cNvSpPr/>
            <p:nvPr/>
          </p:nvSpPr>
          <p:spPr bwMode="auto"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fill="norm" stroke="1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4" name="Google Shape;3902;p44"/>
            <p:cNvSpPr/>
            <p:nvPr/>
          </p:nvSpPr>
          <p:spPr bwMode="auto">
            <a:xfrm>
              <a:off x="3239475" y="5315775"/>
              <a:ext cx="1649" cy="2250"/>
            </a:xfrm>
            <a:custGeom>
              <a:avLst/>
              <a:gdLst/>
              <a:ahLst/>
              <a:cxnLst/>
              <a:rect l="l" t="t" r="r" b="b"/>
              <a:pathLst>
                <a:path w="66" h="90" fill="norm" stroke="1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5" name="Google Shape;3903;p44"/>
            <p:cNvSpPr/>
            <p:nvPr/>
          </p:nvSpPr>
          <p:spPr bwMode="auto"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fill="norm" stroke="1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6" name="Google Shape;3904;p44"/>
            <p:cNvSpPr/>
            <p:nvPr/>
          </p:nvSpPr>
          <p:spPr bwMode="auto"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fill="norm" stroke="1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7" name="Google Shape;3905;p44"/>
            <p:cNvSpPr/>
            <p:nvPr/>
          </p:nvSpPr>
          <p:spPr bwMode="auto"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fill="norm" stroke="1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8" name="Google Shape;3906;p44"/>
            <p:cNvSpPr/>
            <p:nvPr/>
          </p:nvSpPr>
          <p:spPr bwMode="auto"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fill="norm" stroke="1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59" name="Google Shape;3907;p44"/>
            <p:cNvSpPr/>
            <p:nvPr/>
          </p:nvSpPr>
          <p:spPr bwMode="auto">
            <a:xfrm>
              <a:off x="3423750" y="5291950"/>
              <a:ext cx="1299" cy="2275"/>
            </a:xfrm>
            <a:custGeom>
              <a:avLst/>
              <a:gdLst/>
              <a:ahLst/>
              <a:cxnLst/>
              <a:rect l="l" t="t" r="r" b="b"/>
              <a:pathLst>
                <a:path w="52" h="91" fill="norm" stroke="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0" name="Google Shape;3908;p44"/>
            <p:cNvSpPr/>
            <p:nvPr/>
          </p:nvSpPr>
          <p:spPr bwMode="auto"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fill="norm" stroke="1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1" name="Google Shape;3909;p44"/>
            <p:cNvSpPr/>
            <p:nvPr/>
          </p:nvSpPr>
          <p:spPr bwMode="auto"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fill="norm" stroke="1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2" name="Google Shape;3910;p44"/>
            <p:cNvSpPr/>
            <p:nvPr/>
          </p:nvSpPr>
          <p:spPr bwMode="auto"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fill="norm" stroke="1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3" name="Google Shape;3911;p44"/>
            <p:cNvSpPr/>
            <p:nvPr/>
          </p:nvSpPr>
          <p:spPr bwMode="auto">
            <a:xfrm>
              <a:off x="3424825" y="5271300"/>
              <a:ext cx="1299" cy="2375"/>
            </a:xfrm>
            <a:custGeom>
              <a:avLst/>
              <a:gdLst/>
              <a:ahLst/>
              <a:cxnLst/>
              <a:rect l="l" t="t" r="r" b="b"/>
              <a:pathLst>
                <a:path w="52" h="95" fill="norm" stroke="1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4" name="Google Shape;3912;p44"/>
            <p:cNvSpPr/>
            <p:nvPr/>
          </p:nvSpPr>
          <p:spPr bwMode="auto">
            <a:xfrm>
              <a:off x="3231900" y="5265250"/>
              <a:ext cx="1299" cy="2300"/>
            </a:xfrm>
            <a:custGeom>
              <a:avLst/>
              <a:gdLst/>
              <a:ahLst/>
              <a:cxnLst/>
              <a:rect l="l" t="t" r="r" b="b"/>
              <a:pathLst>
                <a:path w="52" h="92" fill="norm" stroke="1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5" name="Google Shape;3913;p44"/>
            <p:cNvSpPr/>
            <p:nvPr/>
          </p:nvSpPr>
          <p:spPr bwMode="auto">
            <a:xfrm>
              <a:off x="3423750" y="5261024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fill="norm" stroke="1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6" name="Google Shape;3914;p44"/>
            <p:cNvSpPr/>
            <p:nvPr/>
          </p:nvSpPr>
          <p:spPr bwMode="auto"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fill="norm" stroke="1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7" name="Google Shape;3915;p44"/>
            <p:cNvSpPr/>
            <p:nvPr/>
          </p:nvSpPr>
          <p:spPr bwMode="auto"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fill="norm" stroke="1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8" name="Google Shape;3916;p44"/>
            <p:cNvSpPr/>
            <p:nvPr/>
          </p:nvSpPr>
          <p:spPr bwMode="auto">
            <a:xfrm>
              <a:off x="3236050" y="5245100"/>
              <a:ext cx="1649" cy="2250"/>
            </a:xfrm>
            <a:custGeom>
              <a:avLst/>
              <a:gdLst/>
              <a:ahLst/>
              <a:cxnLst/>
              <a:rect l="l" t="t" r="r" b="b"/>
              <a:pathLst>
                <a:path w="66" h="90" fill="norm" stroke="1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69" name="Google Shape;3917;p44"/>
            <p:cNvSpPr/>
            <p:nvPr/>
          </p:nvSpPr>
          <p:spPr bwMode="auto">
            <a:xfrm>
              <a:off x="3418350" y="5241200"/>
              <a:ext cx="1649" cy="2175"/>
            </a:xfrm>
            <a:custGeom>
              <a:avLst/>
              <a:gdLst/>
              <a:ahLst/>
              <a:cxnLst/>
              <a:rect l="l" t="t" r="r" b="b"/>
              <a:pathLst>
                <a:path w="66" h="87" fill="norm" stroke="1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0" name="Google Shape;3918;p44"/>
            <p:cNvSpPr/>
            <p:nvPr/>
          </p:nvSpPr>
          <p:spPr bwMode="auto"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fill="norm" stroke="1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1" name="Google Shape;3919;p44"/>
            <p:cNvSpPr/>
            <p:nvPr/>
          </p:nvSpPr>
          <p:spPr bwMode="auto"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fill="norm" stroke="1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2" name="Google Shape;3920;p44"/>
            <p:cNvSpPr/>
            <p:nvPr/>
          </p:nvSpPr>
          <p:spPr bwMode="auto"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fill="norm" stroke="1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3" name="Google Shape;3921;p44"/>
            <p:cNvSpPr/>
            <p:nvPr/>
          </p:nvSpPr>
          <p:spPr bwMode="auto"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fill="norm" stroke="1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4" name="Google Shape;3922;p44"/>
            <p:cNvSpPr/>
            <p:nvPr/>
          </p:nvSpPr>
          <p:spPr bwMode="auto"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fill="norm" stroke="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5" name="Google Shape;3923;p44"/>
            <p:cNvSpPr/>
            <p:nvPr/>
          </p:nvSpPr>
          <p:spPr bwMode="auto">
            <a:xfrm>
              <a:off x="3402649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fill="norm" stroke="1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6" name="Google Shape;3924;p44"/>
            <p:cNvSpPr/>
            <p:nvPr/>
          </p:nvSpPr>
          <p:spPr bwMode="auto"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fill="norm" stroke="1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7" name="Google Shape;3925;p44"/>
            <p:cNvSpPr/>
            <p:nvPr/>
          </p:nvSpPr>
          <p:spPr bwMode="auto"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fill="norm" stroke="1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8" name="Google Shape;3926;p44"/>
            <p:cNvSpPr/>
            <p:nvPr/>
          </p:nvSpPr>
          <p:spPr bwMode="auto"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fill="norm" stroke="1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79" name="Google Shape;3927;p44"/>
            <p:cNvSpPr/>
            <p:nvPr/>
          </p:nvSpPr>
          <p:spPr bwMode="auto"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fill="norm" stroke="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0" name="Google Shape;3928;p44"/>
            <p:cNvSpPr/>
            <p:nvPr/>
          </p:nvSpPr>
          <p:spPr bwMode="auto"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fill="norm" stroke="1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1" name="Google Shape;3929;p44"/>
            <p:cNvSpPr/>
            <p:nvPr/>
          </p:nvSpPr>
          <p:spPr bwMode="auto">
            <a:xfrm>
              <a:off x="3379175" y="5194525"/>
              <a:ext cx="2599" cy="1625"/>
            </a:xfrm>
            <a:custGeom>
              <a:avLst/>
              <a:gdLst/>
              <a:ahLst/>
              <a:cxnLst/>
              <a:rect l="l" t="t" r="r" b="b"/>
              <a:pathLst>
                <a:path w="104" h="65" fill="norm" stroke="1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2" name="Google Shape;3930;p44"/>
            <p:cNvSpPr/>
            <p:nvPr/>
          </p:nvSpPr>
          <p:spPr bwMode="auto"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fill="norm" stroke="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3" name="Google Shape;3931;p44"/>
            <p:cNvSpPr/>
            <p:nvPr/>
          </p:nvSpPr>
          <p:spPr bwMode="auto">
            <a:xfrm>
              <a:off x="3370375" y="5189450"/>
              <a:ext cx="2375" cy="1649"/>
            </a:xfrm>
            <a:custGeom>
              <a:avLst/>
              <a:gdLst/>
              <a:ahLst/>
              <a:cxnLst/>
              <a:rect l="l" t="t" r="r" b="b"/>
              <a:pathLst>
                <a:path w="95" h="66" fill="norm" stroke="1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4" name="Google Shape;3932;p44"/>
            <p:cNvSpPr/>
            <p:nvPr/>
          </p:nvSpPr>
          <p:spPr bwMode="auto">
            <a:xfrm>
              <a:off x="3290324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fill="norm" stroke="1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5" name="Google Shape;3933;p44"/>
            <p:cNvSpPr/>
            <p:nvPr/>
          </p:nvSpPr>
          <p:spPr bwMode="auto"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fill="norm" stroke="1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6" name="Google Shape;3934;p44"/>
            <p:cNvSpPr/>
            <p:nvPr/>
          </p:nvSpPr>
          <p:spPr bwMode="auto"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fill="norm" stroke="1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7" name="Google Shape;3935;p44"/>
            <p:cNvSpPr/>
            <p:nvPr/>
          </p:nvSpPr>
          <p:spPr bwMode="auto">
            <a:xfrm>
              <a:off x="3351074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fill="norm" stroke="1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8" name="Google Shape;3936;p44"/>
            <p:cNvSpPr/>
            <p:nvPr/>
          </p:nvSpPr>
          <p:spPr bwMode="auto">
            <a:xfrm>
              <a:off x="3310150" y="5181149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fill="norm" stroke="1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89" name="Google Shape;3937;p44"/>
            <p:cNvSpPr/>
            <p:nvPr/>
          </p:nvSpPr>
          <p:spPr bwMode="auto"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fill="norm" stroke="1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0" name="Google Shape;3938;p44"/>
            <p:cNvSpPr/>
            <p:nvPr/>
          </p:nvSpPr>
          <p:spPr bwMode="auto"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fill="norm" stroke="1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1" name="Google Shape;3939;p44"/>
            <p:cNvSpPr/>
            <p:nvPr/>
          </p:nvSpPr>
          <p:spPr bwMode="auto">
            <a:xfrm>
              <a:off x="3330525" y="5179700"/>
              <a:ext cx="2375" cy="1299"/>
            </a:xfrm>
            <a:custGeom>
              <a:avLst/>
              <a:gdLst/>
              <a:ahLst/>
              <a:cxnLst/>
              <a:rect l="l" t="t" r="r" b="b"/>
              <a:pathLst>
                <a:path w="95" h="52" fill="norm" stroke="1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492" name="Google Shape;4234;p44"/>
          <p:cNvGrpSpPr/>
          <p:nvPr/>
        </p:nvGrpSpPr>
        <p:grpSpPr bwMode="auto">
          <a:xfrm>
            <a:off x="1546524" y="5334532"/>
            <a:ext cx="673737" cy="671956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/>
            <p:cNvSpPr/>
            <p:nvPr/>
          </p:nvSpPr>
          <p:spPr bwMode="auto"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fill="norm" stroke="1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4" name="Google Shape;4236;p44"/>
            <p:cNvSpPr/>
            <p:nvPr/>
          </p:nvSpPr>
          <p:spPr bwMode="auto"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fill="norm" stroke="1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5" name="Google Shape;4237;p44"/>
            <p:cNvSpPr/>
            <p:nvPr/>
          </p:nvSpPr>
          <p:spPr bwMode="auto"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fill="norm" stroke="1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6" name="Google Shape;4238;p44"/>
            <p:cNvSpPr/>
            <p:nvPr/>
          </p:nvSpPr>
          <p:spPr bwMode="auto"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fill="norm" stroke="1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7" name="Google Shape;4239;p44"/>
            <p:cNvSpPr/>
            <p:nvPr/>
          </p:nvSpPr>
          <p:spPr bwMode="auto"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fill="norm" stroke="1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8" name="Google Shape;4240;p44"/>
            <p:cNvSpPr/>
            <p:nvPr/>
          </p:nvSpPr>
          <p:spPr bwMode="auto"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fill="norm" stroke="1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499" name="Google Shape;4241;p44"/>
            <p:cNvSpPr/>
            <p:nvPr/>
          </p:nvSpPr>
          <p:spPr bwMode="auto"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fill="norm" stroke="1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0" name="Google Shape;4242;p44"/>
            <p:cNvSpPr/>
            <p:nvPr/>
          </p:nvSpPr>
          <p:spPr bwMode="auto"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fill="norm" stroke="1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1" name="Google Shape;4243;p44"/>
            <p:cNvSpPr/>
            <p:nvPr/>
          </p:nvSpPr>
          <p:spPr bwMode="auto"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fill="norm" stroke="1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2" name="Google Shape;4244;p44"/>
            <p:cNvSpPr/>
            <p:nvPr/>
          </p:nvSpPr>
          <p:spPr bwMode="auto"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fill="norm" stroke="1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3" name="Google Shape;4245;p44"/>
            <p:cNvSpPr/>
            <p:nvPr/>
          </p:nvSpPr>
          <p:spPr bwMode="auto"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fill="norm" stroke="1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4" name="Google Shape;4246;p44"/>
            <p:cNvSpPr/>
            <p:nvPr/>
          </p:nvSpPr>
          <p:spPr bwMode="auto"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fill="norm" stroke="1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5" name="Google Shape;4247;p44"/>
            <p:cNvSpPr/>
            <p:nvPr/>
          </p:nvSpPr>
          <p:spPr bwMode="auto"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fill="norm" stroke="1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6" name="Google Shape;4248;p44"/>
            <p:cNvSpPr/>
            <p:nvPr/>
          </p:nvSpPr>
          <p:spPr bwMode="auto"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fill="norm" stroke="1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7" name="Google Shape;4249;p44"/>
            <p:cNvSpPr/>
            <p:nvPr/>
          </p:nvSpPr>
          <p:spPr bwMode="auto"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fill="norm" stroke="1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8" name="Google Shape;4250;p44"/>
            <p:cNvSpPr/>
            <p:nvPr/>
          </p:nvSpPr>
          <p:spPr bwMode="auto"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09" name="Google Shape;4251;p44"/>
            <p:cNvSpPr/>
            <p:nvPr/>
          </p:nvSpPr>
          <p:spPr bwMode="auto"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fill="norm" stroke="1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0" name="Google Shape;4252;p44"/>
            <p:cNvSpPr/>
            <p:nvPr/>
          </p:nvSpPr>
          <p:spPr bwMode="auto"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fill="norm" stroke="1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1" name="Google Shape;4253;p44"/>
            <p:cNvSpPr/>
            <p:nvPr/>
          </p:nvSpPr>
          <p:spPr bwMode="auto"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fill="norm" stroke="1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2" name="Google Shape;4254;p44"/>
            <p:cNvSpPr/>
            <p:nvPr/>
          </p:nvSpPr>
          <p:spPr bwMode="auto"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3" name="Google Shape;4255;p44"/>
            <p:cNvSpPr/>
            <p:nvPr/>
          </p:nvSpPr>
          <p:spPr bwMode="auto"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fill="norm" stroke="1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4" name="Google Shape;4256;p44"/>
            <p:cNvSpPr/>
            <p:nvPr/>
          </p:nvSpPr>
          <p:spPr bwMode="auto"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fill="norm" stroke="1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5" name="Google Shape;4257;p44"/>
            <p:cNvSpPr/>
            <p:nvPr/>
          </p:nvSpPr>
          <p:spPr bwMode="auto"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fill="norm" stroke="1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6" name="Google Shape;4258;p44"/>
            <p:cNvSpPr/>
            <p:nvPr/>
          </p:nvSpPr>
          <p:spPr bwMode="auto"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fill="norm" stroke="1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7" name="Google Shape;4259;p44"/>
            <p:cNvSpPr/>
            <p:nvPr/>
          </p:nvSpPr>
          <p:spPr bwMode="auto"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fill="norm" stroke="1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8" name="Google Shape;4260;p44"/>
            <p:cNvSpPr/>
            <p:nvPr/>
          </p:nvSpPr>
          <p:spPr bwMode="auto"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fill="norm" stroke="1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19" name="Google Shape;4261;p44"/>
            <p:cNvSpPr/>
            <p:nvPr/>
          </p:nvSpPr>
          <p:spPr bwMode="auto"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0" name="Google Shape;4262;p44"/>
            <p:cNvSpPr/>
            <p:nvPr/>
          </p:nvSpPr>
          <p:spPr bwMode="auto"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fill="norm" stroke="1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1" name="Google Shape;4263;p44"/>
            <p:cNvSpPr/>
            <p:nvPr/>
          </p:nvSpPr>
          <p:spPr bwMode="auto"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fill="norm" stroke="1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2" name="Google Shape;4264;p44"/>
            <p:cNvSpPr/>
            <p:nvPr/>
          </p:nvSpPr>
          <p:spPr bwMode="auto"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fill="norm" stroke="1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3" name="Google Shape;4265;p44"/>
            <p:cNvSpPr/>
            <p:nvPr/>
          </p:nvSpPr>
          <p:spPr bwMode="auto"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4" name="Google Shape;4266;p44"/>
            <p:cNvSpPr/>
            <p:nvPr/>
          </p:nvSpPr>
          <p:spPr bwMode="auto"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fill="norm" stroke="1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5" name="Google Shape;4267;p44"/>
            <p:cNvSpPr/>
            <p:nvPr/>
          </p:nvSpPr>
          <p:spPr bwMode="auto"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fill="norm" stroke="1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6" name="Google Shape;4268;p44"/>
            <p:cNvSpPr/>
            <p:nvPr/>
          </p:nvSpPr>
          <p:spPr bwMode="auto"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fill="norm" stroke="1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7" name="Google Shape;4269;p44"/>
            <p:cNvSpPr/>
            <p:nvPr/>
          </p:nvSpPr>
          <p:spPr bwMode="auto"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fill="norm" stroke="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8" name="Google Shape;4270;p44"/>
            <p:cNvSpPr/>
            <p:nvPr/>
          </p:nvSpPr>
          <p:spPr bwMode="auto"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fill="norm" stroke="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29" name="Google Shape;4271;p44"/>
            <p:cNvSpPr/>
            <p:nvPr/>
          </p:nvSpPr>
          <p:spPr bwMode="auto">
            <a:xfrm>
              <a:off x="1315449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fill="norm" stroke="1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0" name="Google Shape;4272;p44"/>
            <p:cNvSpPr/>
            <p:nvPr/>
          </p:nvSpPr>
          <p:spPr bwMode="auto"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fill="norm" stroke="1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1" name="Google Shape;4273;p44"/>
            <p:cNvSpPr/>
            <p:nvPr/>
          </p:nvSpPr>
          <p:spPr bwMode="auto"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fill="norm" stroke="1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2" name="Google Shape;4274;p44"/>
            <p:cNvSpPr/>
            <p:nvPr/>
          </p:nvSpPr>
          <p:spPr bwMode="auto"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fill="norm" stroke="1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3" name="Google Shape;4275;p44"/>
            <p:cNvSpPr/>
            <p:nvPr/>
          </p:nvSpPr>
          <p:spPr bwMode="auto"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fill="norm" stroke="1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4" name="Google Shape;4276;p44"/>
            <p:cNvSpPr/>
            <p:nvPr/>
          </p:nvSpPr>
          <p:spPr bwMode="auto">
            <a:xfrm>
              <a:off x="1213724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fill="norm" stroke="1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5" name="Google Shape;4277;p44"/>
            <p:cNvSpPr/>
            <p:nvPr/>
          </p:nvSpPr>
          <p:spPr bwMode="auto"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fill="norm" stroke="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6" name="Google Shape;4278;p44"/>
            <p:cNvSpPr/>
            <p:nvPr/>
          </p:nvSpPr>
          <p:spPr bwMode="auto"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fill="norm" stroke="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7" name="Google Shape;4279;p44"/>
            <p:cNvSpPr/>
            <p:nvPr/>
          </p:nvSpPr>
          <p:spPr bwMode="auto"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fill="norm" stroke="1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8" name="Google Shape;4280;p44"/>
            <p:cNvSpPr/>
            <p:nvPr/>
          </p:nvSpPr>
          <p:spPr bwMode="auto"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fill="norm" stroke="1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39" name="Google Shape;4281;p44"/>
            <p:cNvSpPr/>
            <p:nvPr/>
          </p:nvSpPr>
          <p:spPr bwMode="auto"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fill="norm" stroke="1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0" name="Google Shape;4282;p44"/>
            <p:cNvSpPr/>
            <p:nvPr/>
          </p:nvSpPr>
          <p:spPr bwMode="auto"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fill="norm" stroke="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1" name="Google Shape;4283;p44"/>
            <p:cNvSpPr/>
            <p:nvPr/>
          </p:nvSpPr>
          <p:spPr bwMode="auto"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fill="norm" stroke="1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2" name="Google Shape;4284;p44"/>
            <p:cNvSpPr/>
            <p:nvPr/>
          </p:nvSpPr>
          <p:spPr bwMode="auto">
            <a:xfrm>
              <a:off x="1213724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fill="norm" stroke="1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3" name="Google Shape;4285;p44"/>
            <p:cNvSpPr/>
            <p:nvPr/>
          </p:nvSpPr>
          <p:spPr bwMode="auto"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fill="norm" stroke="1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4" name="Google Shape;4286;p44"/>
            <p:cNvSpPr/>
            <p:nvPr/>
          </p:nvSpPr>
          <p:spPr bwMode="auto"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fill="norm" stroke="1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5" name="Google Shape;4287;p44"/>
            <p:cNvSpPr/>
            <p:nvPr/>
          </p:nvSpPr>
          <p:spPr bwMode="auto"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fill="norm" stroke="1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6" name="Google Shape;4288;p44"/>
            <p:cNvSpPr/>
            <p:nvPr/>
          </p:nvSpPr>
          <p:spPr bwMode="auto"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fill="norm" stroke="1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7" name="Google Shape;4289;p44"/>
            <p:cNvSpPr/>
            <p:nvPr/>
          </p:nvSpPr>
          <p:spPr bwMode="auto">
            <a:xfrm>
              <a:off x="1315449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fill="norm" stroke="1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8" name="Google Shape;4290;p44"/>
            <p:cNvSpPr/>
            <p:nvPr/>
          </p:nvSpPr>
          <p:spPr bwMode="auto"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fill="norm" stroke="1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49" name="Google Shape;4291;p44"/>
            <p:cNvSpPr/>
            <p:nvPr/>
          </p:nvSpPr>
          <p:spPr bwMode="auto"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fill="norm" stroke="1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0" name="Google Shape;4292;p44"/>
            <p:cNvSpPr/>
            <p:nvPr/>
          </p:nvSpPr>
          <p:spPr bwMode="auto"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fill="norm" stroke="1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1" name="Google Shape;4293;p44"/>
            <p:cNvSpPr/>
            <p:nvPr/>
          </p:nvSpPr>
          <p:spPr bwMode="auto"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fill="norm" stroke="1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2" name="Google Shape;4294;p44"/>
            <p:cNvSpPr/>
            <p:nvPr/>
          </p:nvSpPr>
          <p:spPr bwMode="auto"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fill="norm" stroke="1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3" name="Google Shape;4295;p44"/>
            <p:cNvSpPr/>
            <p:nvPr/>
          </p:nvSpPr>
          <p:spPr bwMode="auto"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fill="norm" stroke="1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4" name="Google Shape;4296;p44"/>
            <p:cNvSpPr/>
            <p:nvPr/>
          </p:nvSpPr>
          <p:spPr bwMode="auto"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fill="norm" stroke="1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5" name="Google Shape;4297;p44"/>
            <p:cNvSpPr/>
            <p:nvPr/>
          </p:nvSpPr>
          <p:spPr bwMode="auto"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fill="norm" stroke="1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6" name="Google Shape;4298;p44"/>
            <p:cNvSpPr/>
            <p:nvPr/>
          </p:nvSpPr>
          <p:spPr bwMode="auto"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fill="norm" stroke="1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7" name="Google Shape;4299;p44"/>
            <p:cNvSpPr/>
            <p:nvPr/>
          </p:nvSpPr>
          <p:spPr bwMode="auto"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fill="norm" stroke="1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8" name="Google Shape;4300;p44"/>
            <p:cNvSpPr/>
            <p:nvPr/>
          </p:nvSpPr>
          <p:spPr bwMode="auto"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fill="norm" stroke="1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59" name="Google Shape;4301;p44"/>
            <p:cNvSpPr/>
            <p:nvPr/>
          </p:nvSpPr>
          <p:spPr bwMode="auto"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fill="norm" stroke="1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0" name="Google Shape;4302;p44"/>
            <p:cNvSpPr/>
            <p:nvPr/>
          </p:nvSpPr>
          <p:spPr bwMode="auto"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fill="norm" stroke="1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1" name="Google Shape;4303;p44"/>
            <p:cNvSpPr/>
            <p:nvPr/>
          </p:nvSpPr>
          <p:spPr bwMode="auto"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fill="norm" stroke="1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2" name="Google Shape;4304;p44"/>
            <p:cNvSpPr/>
            <p:nvPr/>
          </p:nvSpPr>
          <p:spPr bwMode="auto"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fill="norm" stroke="1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3" name="Google Shape;4305;p44"/>
            <p:cNvSpPr/>
            <p:nvPr/>
          </p:nvSpPr>
          <p:spPr bwMode="auto"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fill="norm" stroke="1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4" name="Google Shape;4306;p44"/>
            <p:cNvSpPr/>
            <p:nvPr/>
          </p:nvSpPr>
          <p:spPr bwMode="auto"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fill="norm" stroke="1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5" name="Google Shape;4307;p44"/>
            <p:cNvSpPr/>
            <p:nvPr/>
          </p:nvSpPr>
          <p:spPr bwMode="auto"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fill="norm" stroke="1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6" name="Google Shape;4308;p44"/>
            <p:cNvSpPr/>
            <p:nvPr/>
          </p:nvSpPr>
          <p:spPr bwMode="auto"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fill="norm" stroke="1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7" name="Google Shape;4309;p44"/>
            <p:cNvSpPr/>
            <p:nvPr/>
          </p:nvSpPr>
          <p:spPr bwMode="auto">
            <a:xfrm>
              <a:off x="2415925" y="4894274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fill="norm" stroke="1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8" name="Google Shape;4310;p44"/>
            <p:cNvSpPr/>
            <p:nvPr/>
          </p:nvSpPr>
          <p:spPr bwMode="auto"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fill="norm" stroke="1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69" name="Google Shape;4311;p44"/>
            <p:cNvSpPr/>
            <p:nvPr/>
          </p:nvSpPr>
          <p:spPr bwMode="auto"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fill="norm" stroke="1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0" name="Google Shape;4312;p44"/>
            <p:cNvSpPr/>
            <p:nvPr/>
          </p:nvSpPr>
          <p:spPr bwMode="auto"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fill="norm" stroke="1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1" name="Google Shape;4313;p44"/>
            <p:cNvSpPr/>
            <p:nvPr/>
          </p:nvSpPr>
          <p:spPr bwMode="auto"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fill="norm" stroke="1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2" name="Google Shape;4314;p44"/>
            <p:cNvSpPr/>
            <p:nvPr/>
          </p:nvSpPr>
          <p:spPr bwMode="auto"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fill="norm" stroke="1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3" name="Google Shape;4315;p44"/>
            <p:cNvSpPr/>
            <p:nvPr/>
          </p:nvSpPr>
          <p:spPr bwMode="auto"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fill="norm" stroke="1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4" name="Google Shape;4316;p44"/>
            <p:cNvSpPr/>
            <p:nvPr/>
          </p:nvSpPr>
          <p:spPr bwMode="auto"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fill="norm" stroke="1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5" name="Google Shape;4317;p44"/>
            <p:cNvSpPr/>
            <p:nvPr/>
          </p:nvSpPr>
          <p:spPr bwMode="auto"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fill="norm" stroke="1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6" name="Google Shape;4318;p44"/>
            <p:cNvSpPr/>
            <p:nvPr/>
          </p:nvSpPr>
          <p:spPr bwMode="auto"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fill="norm" stroke="1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7" name="Google Shape;4319;p44"/>
            <p:cNvSpPr/>
            <p:nvPr/>
          </p:nvSpPr>
          <p:spPr bwMode="auto"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fill="norm" stroke="1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8" name="Google Shape;4320;p44"/>
            <p:cNvSpPr/>
            <p:nvPr/>
          </p:nvSpPr>
          <p:spPr bwMode="auto"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fill="norm" stroke="1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79" name="Google Shape;4321;p44"/>
            <p:cNvSpPr/>
            <p:nvPr/>
          </p:nvSpPr>
          <p:spPr bwMode="auto"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fill="norm" stroke="1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0" name="Google Shape;4322;p44"/>
            <p:cNvSpPr/>
            <p:nvPr/>
          </p:nvSpPr>
          <p:spPr bwMode="auto"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fill="norm" stroke="1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1" name="Google Shape;4323;p44"/>
            <p:cNvSpPr/>
            <p:nvPr/>
          </p:nvSpPr>
          <p:spPr bwMode="auto"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fill="norm" stroke="1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2" name="Google Shape;4324;p44"/>
            <p:cNvSpPr/>
            <p:nvPr/>
          </p:nvSpPr>
          <p:spPr bwMode="auto">
            <a:xfrm>
              <a:off x="3710575" y="5259549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fill="norm" stroke="1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3" name="Google Shape;4325;p44"/>
            <p:cNvSpPr/>
            <p:nvPr/>
          </p:nvSpPr>
          <p:spPr bwMode="auto"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fill="norm" stroke="1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4" name="Google Shape;4326;p44"/>
            <p:cNvSpPr/>
            <p:nvPr/>
          </p:nvSpPr>
          <p:spPr bwMode="auto">
            <a:xfrm>
              <a:off x="3886275" y="5259549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fill="norm" stroke="1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5" name="Google Shape;4327;p44"/>
            <p:cNvSpPr/>
            <p:nvPr/>
          </p:nvSpPr>
          <p:spPr bwMode="auto"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fill="norm" stroke="1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6" name="Google Shape;4328;p44"/>
            <p:cNvSpPr/>
            <p:nvPr/>
          </p:nvSpPr>
          <p:spPr bwMode="auto"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fill="norm" stroke="1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7" name="Google Shape;4329;p44"/>
            <p:cNvSpPr/>
            <p:nvPr/>
          </p:nvSpPr>
          <p:spPr bwMode="auto"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fill="norm" stroke="1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8" name="Google Shape;4330;p44"/>
            <p:cNvSpPr/>
            <p:nvPr/>
          </p:nvSpPr>
          <p:spPr bwMode="auto"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fill="norm" stroke="1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89" name="Google Shape;4331;p44"/>
            <p:cNvSpPr/>
            <p:nvPr/>
          </p:nvSpPr>
          <p:spPr bwMode="auto"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fill="norm" stroke="1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0" name="Google Shape;4332;p44"/>
            <p:cNvSpPr/>
            <p:nvPr/>
          </p:nvSpPr>
          <p:spPr bwMode="auto"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fill="norm" stroke="1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1" name="Google Shape;4333;p44"/>
            <p:cNvSpPr/>
            <p:nvPr/>
          </p:nvSpPr>
          <p:spPr bwMode="auto"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fill="norm" stroke="1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2" name="Google Shape;4334;p44"/>
            <p:cNvSpPr/>
            <p:nvPr/>
          </p:nvSpPr>
          <p:spPr bwMode="auto"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fill="norm" stroke="1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3" name="Google Shape;4335;p44"/>
            <p:cNvSpPr/>
            <p:nvPr/>
          </p:nvSpPr>
          <p:spPr bwMode="auto"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fill="norm" stroke="1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4" name="Google Shape;4336;p44"/>
            <p:cNvSpPr/>
            <p:nvPr/>
          </p:nvSpPr>
          <p:spPr bwMode="auto"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fill="norm" stroke="1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5" name="Google Shape;4337;p44"/>
            <p:cNvSpPr/>
            <p:nvPr/>
          </p:nvSpPr>
          <p:spPr bwMode="auto"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fill="norm" stroke="1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6" name="Google Shape;4338;p44"/>
            <p:cNvSpPr/>
            <p:nvPr/>
          </p:nvSpPr>
          <p:spPr bwMode="auto"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fill="norm" stroke="1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7" name="Google Shape;4339;p44"/>
            <p:cNvSpPr/>
            <p:nvPr/>
          </p:nvSpPr>
          <p:spPr bwMode="auto"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fill="norm" stroke="1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8" name="Google Shape;4340;p44"/>
            <p:cNvSpPr/>
            <p:nvPr/>
          </p:nvSpPr>
          <p:spPr bwMode="auto"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fill="norm" stroke="1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599" name="Google Shape;4341;p44"/>
            <p:cNvSpPr/>
            <p:nvPr/>
          </p:nvSpPr>
          <p:spPr bwMode="auto">
            <a:xfrm>
              <a:off x="5079225" y="4894274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fill="norm" stroke="1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0" name="Google Shape;4342;p44"/>
            <p:cNvSpPr/>
            <p:nvPr/>
          </p:nvSpPr>
          <p:spPr bwMode="auto"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fill="norm" stroke="1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1" name="Google Shape;4343;p44"/>
            <p:cNvSpPr/>
            <p:nvPr/>
          </p:nvSpPr>
          <p:spPr bwMode="auto">
            <a:xfrm>
              <a:off x="5217924" y="4797174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fill="norm" stroke="1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2" name="Google Shape;4344;p44"/>
            <p:cNvSpPr/>
            <p:nvPr/>
          </p:nvSpPr>
          <p:spPr bwMode="auto"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fill="norm" stroke="1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3" name="Google Shape;4345;p44"/>
            <p:cNvSpPr/>
            <p:nvPr/>
          </p:nvSpPr>
          <p:spPr bwMode="auto"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4" name="Google Shape;4346;p44"/>
            <p:cNvSpPr/>
            <p:nvPr/>
          </p:nvSpPr>
          <p:spPr bwMode="auto"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fill="norm" stroke="1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5" name="Google Shape;4347;p44"/>
            <p:cNvSpPr/>
            <p:nvPr/>
          </p:nvSpPr>
          <p:spPr bwMode="auto"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6" name="Google Shape;4348;p44"/>
            <p:cNvSpPr/>
            <p:nvPr/>
          </p:nvSpPr>
          <p:spPr bwMode="auto"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7" name="Google Shape;4349;p44"/>
            <p:cNvSpPr/>
            <p:nvPr/>
          </p:nvSpPr>
          <p:spPr bwMode="auto"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fill="norm" stroke="1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8" name="Google Shape;4350;p44"/>
            <p:cNvSpPr/>
            <p:nvPr/>
          </p:nvSpPr>
          <p:spPr bwMode="auto"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fill="norm" stroke="1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09" name="Google Shape;4351;p44"/>
            <p:cNvSpPr/>
            <p:nvPr/>
          </p:nvSpPr>
          <p:spPr bwMode="auto"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fill="norm" stroke="1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0" name="Google Shape;4352;p44"/>
            <p:cNvSpPr/>
            <p:nvPr/>
          </p:nvSpPr>
          <p:spPr bwMode="auto"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fill="norm" stroke="1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1" name="Google Shape;4353;p44"/>
            <p:cNvSpPr/>
            <p:nvPr/>
          </p:nvSpPr>
          <p:spPr bwMode="auto"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fill="norm" stroke="1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2" name="Google Shape;4354;p44"/>
            <p:cNvSpPr/>
            <p:nvPr/>
          </p:nvSpPr>
          <p:spPr bwMode="auto"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fill="norm" stroke="1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3" name="Google Shape;4355;p44"/>
            <p:cNvSpPr/>
            <p:nvPr/>
          </p:nvSpPr>
          <p:spPr bwMode="auto"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fill="norm" stroke="1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4" name="Google Shape;4356;p44"/>
            <p:cNvSpPr/>
            <p:nvPr/>
          </p:nvSpPr>
          <p:spPr bwMode="auto"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fill="norm" stroke="1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5" name="Google Shape;4357;p44"/>
            <p:cNvSpPr/>
            <p:nvPr/>
          </p:nvSpPr>
          <p:spPr bwMode="auto"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fill="norm" stroke="1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6" name="Google Shape;4358;p44"/>
            <p:cNvSpPr/>
            <p:nvPr/>
          </p:nvSpPr>
          <p:spPr bwMode="auto"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fill="norm" stroke="1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7" name="Google Shape;4359;p44"/>
            <p:cNvSpPr/>
            <p:nvPr/>
          </p:nvSpPr>
          <p:spPr bwMode="auto"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fill="norm" stroke="1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8" name="Google Shape;4360;p44"/>
            <p:cNvSpPr/>
            <p:nvPr/>
          </p:nvSpPr>
          <p:spPr bwMode="auto"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fill="norm" stroke="1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19" name="Google Shape;4361;p44"/>
            <p:cNvSpPr/>
            <p:nvPr/>
          </p:nvSpPr>
          <p:spPr bwMode="auto"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fill="norm" stroke="1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0" name="Google Shape;4362;p44"/>
            <p:cNvSpPr/>
            <p:nvPr/>
          </p:nvSpPr>
          <p:spPr bwMode="auto"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fill="norm" stroke="1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1" name="Google Shape;4363;p44"/>
            <p:cNvSpPr/>
            <p:nvPr/>
          </p:nvSpPr>
          <p:spPr bwMode="auto"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fill="norm" stroke="1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2" name="Google Shape;4364;p44"/>
            <p:cNvSpPr/>
            <p:nvPr/>
          </p:nvSpPr>
          <p:spPr bwMode="auto"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fill="norm" stroke="1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3" name="Google Shape;4365;p44"/>
            <p:cNvSpPr/>
            <p:nvPr/>
          </p:nvSpPr>
          <p:spPr bwMode="auto"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fill="norm" stroke="1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4" name="Google Shape;4366;p44"/>
            <p:cNvSpPr/>
            <p:nvPr/>
          </p:nvSpPr>
          <p:spPr bwMode="auto"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fill="norm" stroke="1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5" name="Google Shape;4367;p44"/>
            <p:cNvSpPr/>
            <p:nvPr/>
          </p:nvSpPr>
          <p:spPr bwMode="auto"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fill="norm" stroke="1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6" name="Google Shape;4368;p44"/>
            <p:cNvSpPr/>
            <p:nvPr/>
          </p:nvSpPr>
          <p:spPr bwMode="auto"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fill="norm" stroke="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7" name="Google Shape;4369;p44"/>
            <p:cNvSpPr/>
            <p:nvPr/>
          </p:nvSpPr>
          <p:spPr bwMode="auto"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fill="norm" stroke="1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8" name="Google Shape;4370;p44"/>
            <p:cNvSpPr/>
            <p:nvPr/>
          </p:nvSpPr>
          <p:spPr bwMode="auto"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fill="norm" stroke="1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29" name="Google Shape;4371;p44"/>
            <p:cNvSpPr/>
            <p:nvPr/>
          </p:nvSpPr>
          <p:spPr bwMode="auto">
            <a:xfrm>
              <a:off x="6225924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fill="norm" stroke="1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0" name="Google Shape;4372;p44"/>
            <p:cNvSpPr/>
            <p:nvPr/>
          </p:nvSpPr>
          <p:spPr bwMode="auto"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fill="norm" stroke="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1" name="Google Shape;4373;p44"/>
            <p:cNvSpPr/>
            <p:nvPr/>
          </p:nvSpPr>
          <p:spPr bwMode="auto"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fill="norm" stroke="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2" name="Google Shape;4374;p44"/>
            <p:cNvSpPr/>
            <p:nvPr/>
          </p:nvSpPr>
          <p:spPr bwMode="auto"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fill="norm" stroke="1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3" name="Google Shape;4375;p44"/>
            <p:cNvSpPr/>
            <p:nvPr/>
          </p:nvSpPr>
          <p:spPr bwMode="auto"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fill="norm" stroke="1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4" name="Google Shape;4376;p44"/>
            <p:cNvSpPr/>
            <p:nvPr/>
          </p:nvSpPr>
          <p:spPr bwMode="auto"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fill="norm" stroke="1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5" name="Google Shape;4377;p44"/>
            <p:cNvSpPr/>
            <p:nvPr/>
          </p:nvSpPr>
          <p:spPr bwMode="auto"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fill="norm" stroke="1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6" name="Google Shape;4378;p44"/>
            <p:cNvSpPr/>
            <p:nvPr/>
          </p:nvSpPr>
          <p:spPr bwMode="auto"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fill="norm" stroke="1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7" name="Google Shape;4379;p44"/>
            <p:cNvSpPr/>
            <p:nvPr/>
          </p:nvSpPr>
          <p:spPr bwMode="auto"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fill="norm" stroke="1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8" name="Google Shape;4380;p44"/>
            <p:cNvSpPr/>
            <p:nvPr/>
          </p:nvSpPr>
          <p:spPr bwMode="auto"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fill="norm" stroke="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39" name="Google Shape;4381;p44"/>
            <p:cNvSpPr/>
            <p:nvPr/>
          </p:nvSpPr>
          <p:spPr bwMode="auto"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fill="norm" stroke="1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0" name="Google Shape;4382;p44"/>
            <p:cNvSpPr/>
            <p:nvPr/>
          </p:nvSpPr>
          <p:spPr bwMode="auto"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fill="norm" stroke="1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1" name="Google Shape;4383;p44"/>
            <p:cNvSpPr/>
            <p:nvPr/>
          </p:nvSpPr>
          <p:spPr bwMode="auto"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fill="norm" stroke="1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2" name="Google Shape;4384;p44"/>
            <p:cNvSpPr/>
            <p:nvPr/>
          </p:nvSpPr>
          <p:spPr bwMode="auto"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fill="norm" stroke="1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3" name="Google Shape;4385;p44"/>
            <p:cNvSpPr/>
            <p:nvPr/>
          </p:nvSpPr>
          <p:spPr bwMode="auto"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fill="norm" stroke="1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4" name="Google Shape;4386;p44"/>
            <p:cNvSpPr/>
            <p:nvPr/>
          </p:nvSpPr>
          <p:spPr bwMode="auto"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fill="norm" stroke="1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5" name="Google Shape;4387;p44"/>
            <p:cNvSpPr/>
            <p:nvPr/>
          </p:nvSpPr>
          <p:spPr bwMode="auto"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fill="norm" stroke="1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6" name="Google Shape;4388;p44"/>
            <p:cNvSpPr/>
            <p:nvPr/>
          </p:nvSpPr>
          <p:spPr bwMode="auto"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fill="norm" stroke="1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7" name="Google Shape;4389;p44"/>
            <p:cNvSpPr/>
            <p:nvPr/>
          </p:nvSpPr>
          <p:spPr bwMode="auto"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fill="norm" stroke="1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8" name="Google Shape;4390;p44"/>
            <p:cNvSpPr/>
            <p:nvPr/>
          </p:nvSpPr>
          <p:spPr bwMode="auto"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fill="norm" stroke="1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49" name="Google Shape;4391;p44"/>
            <p:cNvSpPr/>
            <p:nvPr/>
          </p:nvSpPr>
          <p:spPr bwMode="auto"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fill="norm" stroke="1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0" name="Google Shape;4392;p44"/>
            <p:cNvSpPr/>
            <p:nvPr/>
          </p:nvSpPr>
          <p:spPr bwMode="auto"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fill="norm" stroke="1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1" name="Google Shape;4393;p44"/>
            <p:cNvSpPr/>
            <p:nvPr/>
          </p:nvSpPr>
          <p:spPr bwMode="auto"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fill="norm" stroke="1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2" name="Google Shape;4394;p44"/>
            <p:cNvSpPr/>
            <p:nvPr/>
          </p:nvSpPr>
          <p:spPr bwMode="auto"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fill="norm" stroke="1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3" name="Google Shape;4395;p44"/>
            <p:cNvSpPr/>
            <p:nvPr/>
          </p:nvSpPr>
          <p:spPr bwMode="auto"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fill="norm" stroke="1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4" name="Google Shape;4396;p44"/>
            <p:cNvSpPr/>
            <p:nvPr/>
          </p:nvSpPr>
          <p:spPr bwMode="auto"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fill="norm" stroke="1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5" name="Google Shape;4397;p44"/>
            <p:cNvSpPr/>
            <p:nvPr/>
          </p:nvSpPr>
          <p:spPr bwMode="auto">
            <a:xfrm>
              <a:off x="5217924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fill="norm" stroke="1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6" name="Google Shape;4398;p44"/>
            <p:cNvSpPr/>
            <p:nvPr/>
          </p:nvSpPr>
          <p:spPr bwMode="auto"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fill="norm" stroke="1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7" name="Google Shape;4399;p44"/>
            <p:cNvSpPr/>
            <p:nvPr/>
          </p:nvSpPr>
          <p:spPr bwMode="auto"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fill="norm" stroke="1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8" name="Google Shape;4400;p44"/>
            <p:cNvSpPr/>
            <p:nvPr/>
          </p:nvSpPr>
          <p:spPr bwMode="auto"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fill="norm" stroke="1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59" name="Google Shape;4401;p44"/>
            <p:cNvSpPr/>
            <p:nvPr/>
          </p:nvSpPr>
          <p:spPr bwMode="auto"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fill="norm" stroke="1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0" name="Google Shape;4402;p44"/>
            <p:cNvSpPr/>
            <p:nvPr/>
          </p:nvSpPr>
          <p:spPr bwMode="auto"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fill="norm" stroke="1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1" name="Google Shape;4403;p44"/>
            <p:cNvSpPr/>
            <p:nvPr/>
          </p:nvSpPr>
          <p:spPr bwMode="auto"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fill="norm" stroke="1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2" name="Google Shape;4404;p44"/>
            <p:cNvSpPr/>
            <p:nvPr/>
          </p:nvSpPr>
          <p:spPr bwMode="auto"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fill="norm" stroke="1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3" name="Google Shape;4405;p44"/>
            <p:cNvSpPr/>
            <p:nvPr/>
          </p:nvSpPr>
          <p:spPr bwMode="auto"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fill="norm" stroke="1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4" name="Google Shape;4406;p44"/>
            <p:cNvSpPr/>
            <p:nvPr/>
          </p:nvSpPr>
          <p:spPr bwMode="auto"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fill="norm" stroke="1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5" name="Google Shape;4407;p44"/>
            <p:cNvSpPr/>
            <p:nvPr/>
          </p:nvSpPr>
          <p:spPr bwMode="auto"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fill="norm" stroke="1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6" name="Google Shape;4408;p44"/>
            <p:cNvSpPr/>
            <p:nvPr/>
          </p:nvSpPr>
          <p:spPr bwMode="auto"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fill="norm" stroke="1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7" name="Google Shape;4409;p44"/>
            <p:cNvSpPr/>
            <p:nvPr/>
          </p:nvSpPr>
          <p:spPr bwMode="auto"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fill="norm" stroke="1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8" name="Google Shape;4410;p44"/>
            <p:cNvSpPr/>
            <p:nvPr/>
          </p:nvSpPr>
          <p:spPr bwMode="auto"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fill="norm" stroke="1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69" name="Google Shape;4411;p44"/>
            <p:cNvSpPr/>
            <p:nvPr/>
          </p:nvSpPr>
          <p:spPr bwMode="auto"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fill="norm" stroke="1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70" name="Google Shape;4412;p44"/>
            <p:cNvSpPr/>
            <p:nvPr/>
          </p:nvSpPr>
          <p:spPr bwMode="auto"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fill="norm" stroke="1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71" name="Google Shape;4413;p44"/>
            <p:cNvSpPr/>
            <p:nvPr/>
          </p:nvSpPr>
          <p:spPr bwMode="auto"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fill="norm" stroke="1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72" name="Google Shape;4414;p44"/>
            <p:cNvSpPr/>
            <p:nvPr/>
          </p:nvSpPr>
          <p:spPr bwMode="auto"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fill="norm" stroke="1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673" name="Google Shape;3838;p44"/>
          <p:cNvGrpSpPr/>
          <p:nvPr/>
        </p:nvGrpSpPr>
        <p:grpSpPr bwMode="auto"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/>
            <p:cNvSpPr/>
            <p:nvPr/>
          </p:nvSpPr>
          <p:spPr bwMode="auto"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fill="norm" stroke="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75" name="Google Shape;3840;p44"/>
            <p:cNvSpPr/>
            <p:nvPr/>
          </p:nvSpPr>
          <p:spPr bwMode="auto"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fill="norm" stroke="1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682" name="Google Shape;3994;p44"/>
          <p:cNvGrpSpPr/>
          <p:nvPr/>
        </p:nvGrpSpPr>
        <p:grpSpPr bwMode="auto"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/>
            <p:cNvSpPr/>
            <p:nvPr/>
          </p:nvSpPr>
          <p:spPr bwMode="auto"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fill="norm" stroke="1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84" name="Google Shape;3996;p44"/>
            <p:cNvSpPr/>
            <p:nvPr/>
          </p:nvSpPr>
          <p:spPr bwMode="auto"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fill="norm" stroke="1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85" name="Google Shape;3997;p44"/>
            <p:cNvSpPr/>
            <p:nvPr/>
          </p:nvSpPr>
          <p:spPr bwMode="auto"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fill="norm" stroke="1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86" name="Google Shape;3998;p44"/>
            <p:cNvSpPr/>
            <p:nvPr/>
          </p:nvSpPr>
          <p:spPr bwMode="auto"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fill="norm" stroke="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87" name="Google Shape;3999;p44"/>
            <p:cNvSpPr/>
            <p:nvPr/>
          </p:nvSpPr>
          <p:spPr bwMode="auto">
            <a:xfrm>
              <a:off x="1443211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fill="norm" stroke="1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88" name="Google Shape;4000;p44"/>
            <p:cNvSpPr/>
            <p:nvPr/>
          </p:nvSpPr>
          <p:spPr bwMode="auto"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fill="norm" stroke="1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89" name="Google Shape;4001;p44"/>
            <p:cNvSpPr/>
            <p:nvPr/>
          </p:nvSpPr>
          <p:spPr bwMode="auto"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fill="norm" stroke="1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90" name="Google Shape;4002;p44"/>
            <p:cNvSpPr/>
            <p:nvPr/>
          </p:nvSpPr>
          <p:spPr bwMode="auto"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fill="norm" stroke="1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91" name="Google Shape;4003;p44"/>
            <p:cNvSpPr/>
            <p:nvPr/>
          </p:nvSpPr>
          <p:spPr bwMode="auto"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fill="norm" stroke="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692" name="Google Shape;4004;p44"/>
            <p:cNvSpPr/>
            <p:nvPr/>
          </p:nvSpPr>
          <p:spPr bwMode="auto"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fill="norm" stroke="1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694" name="Google Shape;1593;p43"/>
          <p:cNvGrpSpPr/>
          <p:nvPr/>
        </p:nvGrpSpPr>
        <p:grpSpPr bwMode="auto"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/>
            <p:cNvSpPr/>
            <p:nvPr/>
          </p:nvSpPr>
          <p:spPr bwMode="auto"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stroke="1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grpSp>
          <p:nvGrpSpPr>
            <p:cNvPr id="1696" name="Google Shape;1595;p43"/>
            <p:cNvGrpSpPr/>
            <p:nvPr/>
          </p:nvGrpSpPr>
          <p:grpSpPr bwMode="auto"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/>
              <p:cNvSpPr/>
              <p:nvPr/>
            </p:nvSpPr>
            <p:spPr bwMode="auto"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stroke="1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03" name="Google Shape;1597;p43"/>
              <p:cNvSpPr/>
              <p:nvPr/>
            </p:nvSpPr>
            <p:spPr bwMode="auto"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fill="norm" stroke="1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04" name="Google Shape;1598;p43"/>
              <p:cNvSpPr/>
              <p:nvPr/>
            </p:nvSpPr>
            <p:spPr bwMode="auto"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fill="norm" stroke="1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05" name="Google Shape;1599;p43"/>
              <p:cNvSpPr/>
              <p:nvPr/>
            </p:nvSpPr>
            <p:spPr bwMode="auto"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fill="norm" stroke="1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</p:grpSp>
        <p:grpSp>
          <p:nvGrpSpPr>
            <p:cNvPr id="1697" name="Google Shape;1600;p43"/>
            <p:cNvGrpSpPr/>
            <p:nvPr/>
          </p:nvGrpSpPr>
          <p:grpSpPr bwMode="auto">
            <a:xfrm>
              <a:off x="3690750" y="2391589"/>
              <a:ext cx="203290" cy="367518"/>
              <a:chOff x="4036450" y="5279050"/>
              <a:chExt cx="107675" cy="194650"/>
            </a:xfrm>
            <a:grpFill/>
          </p:grpSpPr>
          <p:sp>
            <p:nvSpPr>
              <p:cNvPr id="1698" name="Google Shape;1601;p43"/>
              <p:cNvSpPr/>
              <p:nvPr/>
            </p:nvSpPr>
            <p:spPr bwMode="auto"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stroke="1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699" name="Google Shape;1602;p43"/>
              <p:cNvSpPr/>
              <p:nvPr/>
            </p:nvSpPr>
            <p:spPr bwMode="auto"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fill="norm" stroke="1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00" name="Google Shape;1603;p43"/>
              <p:cNvSpPr/>
              <p:nvPr/>
            </p:nvSpPr>
            <p:spPr bwMode="auto"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fill="norm" stroke="1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01" name="Google Shape;1604;p43"/>
              <p:cNvSpPr/>
              <p:nvPr/>
            </p:nvSpPr>
            <p:spPr bwMode="auto"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fill="norm" stroke="1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</p:grpSp>
      </p:grpSp>
      <p:grpSp>
        <p:nvGrpSpPr>
          <p:cNvPr id="1732" name="Google Shape;1718;p43"/>
          <p:cNvGrpSpPr/>
          <p:nvPr/>
        </p:nvGrpSpPr>
        <p:grpSpPr bwMode="auto"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/>
            <p:cNvSpPr/>
            <p:nvPr/>
          </p:nvSpPr>
          <p:spPr bwMode="auto"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fill="norm" stroke="1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34" name="Google Shape;1720;p43"/>
            <p:cNvSpPr/>
            <p:nvPr/>
          </p:nvSpPr>
          <p:spPr bwMode="auto"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fill="norm" stroke="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35" name="Google Shape;1721;p43"/>
            <p:cNvSpPr/>
            <p:nvPr/>
          </p:nvSpPr>
          <p:spPr bwMode="auto"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fill="norm" stroke="1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36" name="Google Shape;1722;p43"/>
            <p:cNvSpPr/>
            <p:nvPr/>
          </p:nvSpPr>
          <p:spPr bwMode="auto"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fill="norm" stroke="1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37" name="Google Shape;1723;p43"/>
            <p:cNvSpPr/>
            <p:nvPr/>
          </p:nvSpPr>
          <p:spPr bwMode="auto"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fill="norm" stroke="1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38" name="Google Shape;1724;p43"/>
            <p:cNvSpPr/>
            <p:nvPr/>
          </p:nvSpPr>
          <p:spPr bwMode="auto"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fill="norm" stroke="1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39" name="Google Shape;1725;p43"/>
            <p:cNvSpPr/>
            <p:nvPr/>
          </p:nvSpPr>
          <p:spPr bwMode="auto">
            <a:xfrm>
              <a:off x="2431875" y="774700"/>
              <a:ext cx="172024" cy="79100"/>
            </a:xfrm>
            <a:custGeom>
              <a:avLst/>
              <a:gdLst/>
              <a:ahLst/>
              <a:cxnLst/>
              <a:rect l="l" t="t" r="r" b="b"/>
              <a:pathLst>
                <a:path w="6881" h="3164" fill="norm" stroke="1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0" name="Google Shape;1726;p43"/>
            <p:cNvSpPr/>
            <p:nvPr/>
          </p:nvSpPr>
          <p:spPr bwMode="auto"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fill="norm" stroke="1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1" name="Google Shape;1727;p43"/>
            <p:cNvSpPr/>
            <p:nvPr/>
          </p:nvSpPr>
          <p:spPr bwMode="auto"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fill="norm" stroke="1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2" name="Google Shape;1728;p43"/>
            <p:cNvSpPr/>
            <p:nvPr/>
          </p:nvSpPr>
          <p:spPr bwMode="auto">
            <a:xfrm>
              <a:off x="2552324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fill="norm" stroke="1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3" name="Google Shape;1729;p43"/>
            <p:cNvSpPr/>
            <p:nvPr/>
          </p:nvSpPr>
          <p:spPr bwMode="auto"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fill="norm" stroke="1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4" name="Google Shape;1730;p43"/>
            <p:cNvSpPr/>
            <p:nvPr/>
          </p:nvSpPr>
          <p:spPr bwMode="auto"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fill="norm" stroke="1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5" name="Google Shape;1731;p43"/>
            <p:cNvSpPr/>
            <p:nvPr/>
          </p:nvSpPr>
          <p:spPr bwMode="auto"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fill="norm" stroke="1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sp>
        <p:nvSpPr>
          <p:cNvPr id="1746" name="Google Shape;1493;p43"/>
          <p:cNvSpPr/>
          <p:nvPr/>
        </p:nvSpPr>
        <p:spPr bwMode="auto"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fill="norm" stroke="1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00"/>
          </a:p>
        </p:txBody>
      </p:sp>
      <p:grpSp>
        <p:nvGrpSpPr>
          <p:cNvPr id="1747" name="Google Shape;1425;p43"/>
          <p:cNvGrpSpPr/>
          <p:nvPr/>
        </p:nvGrpSpPr>
        <p:grpSpPr bwMode="auto"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/>
            <p:cNvSpPr/>
            <p:nvPr/>
          </p:nvSpPr>
          <p:spPr bwMode="auto"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fill="norm" stroke="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49" name="Google Shape;1427;p43"/>
            <p:cNvSpPr/>
            <p:nvPr/>
          </p:nvSpPr>
          <p:spPr bwMode="auto"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0" name="Google Shape;1428;p43"/>
            <p:cNvSpPr/>
            <p:nvPr/>
          </p:nvSpPr>
          <p:spPr bwMode="auto"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1" name="Google Shape;1429;p43"/>
            <p:cNvSpPr/>
            <p:nvPr/>
          </p:nvSpPr>
          <p:spPr bwMode="auto"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2" name="Google Shape;1430;p43"/>
            <p:cNvSpPr/>
            <p:nvPr/>
          </p:nvSpPr>
          <p:spPr bwMode="auto"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3" name="Google Shape;1431;p43"/>
            <p:cNvSpPr/>
            <p:nvPr/>
          </p:nvSpPr>
          <p:spPr bwMode="auto"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fill="norm" stroke="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4" name="Google Shape;1432;p43"/>
            <p:cNvSpPr/>
            <p:nvPr/>
          </p:nvSpPr>
          <p:spPr bwMode="auto"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5" name="Google Shape;1433;p43"/>
            <p:cNvSpPr/>
            <p:nvPr/>
          </p:nvSpPr>
          <p:spPr bwMode="auto"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6" name="Google Shape;1434;p43"/>
            <p:cNvSpPr/>
            <p:nvPr/>
          </p:nvSpPr>
          <p:spPr bwMode="auto"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fill="norm" stroke="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  <p:sp>
          <p:nvSpPr>
            <p:cNvPr id="1757" name="Google Shape;1435;p43"/>
            <p:cNvSpPr/>
            <p:nvPr/>
          </p:nvSpPr>
          <p:spPr bwMode="auto"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fill="norm" stroke="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defRPr/>
              </a:pPr>
              <a:endParaRPr sz="2400"/>
            </a:p>
          </p:txBody>
        </p:sp>
      </p:grpSp>
      <p:grpSp>
        <p:nvGrpSpPr>
          <p:cNvPr id="1758" name="Google Shape;1636;p43"/>
          <p:cNvGrpSpPr/>
          <p:nvPr/>
        </p:nvGrpSpPr>
        <p:grpSpPr bwMode="auto"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/>
            <p:cNvGrpSpPr/>
            <p:nvPr/>
          </p:nvGrpSpPr>
          <p:grpSpPr bwMode="auto"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/>
              <p:cNvSpPr/>
              <p:nvPr/>
            </p:nvSpPr>
            <p:spPr bwMode="auto"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fill="norm" stroke="1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9" name="Google Shape;1639;p43"/>
              <p:cNvSpPr/>
              <p:nvPr/>
            </p:nvSpPr>
            <p:spPr bwMode="auto"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fill="norm" stroke="1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0" name="Google Shape;1640;p43"/>
              <p:cNvSpPr/>
              <p:nvPr/>
            </p:nvSpPr>
            <p:spPr bwMode="auto"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1" name="Google Shape;1641;p43"/>
              <p:cNvSpPr/>
              <p:nvPr/>
            </p:nvSpPr>
            <p:spPr bwMode="auto"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2" name="Google Shape;1642;p43"/>
              <p:cNvSpPr/>
              <p:nvPr/>
            </p:nvSpPr>
            <p:spPr bwMode="auto"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3" name="Google Shape;1643;p43"/>
              <p:cNvSpPr/>
              <p:nvPr/>
            </p:nvSpPr>
            <p:spPr bwMode="auto">
              <a:xfrm>
                <a:off x="4427900" y="1426349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fill="norm" stroke="1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4" name="Google Shape;1644;p43"/>
              <p:cNvSpPr/>
              <p:nvPr/>
            </p:nvSpPr>
            <p:spPr bwMode="auto"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5" name="Google Shape;1645;p43"/>
              <p:cNvSpPr/>
              <p:nvPr/>
            </p:nvSpPr>
            <p:spPr bwMode="auto"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6" name="Google Shape;1646;p43"/>
              <p:cNvSpPr/>
              <p:nvPr/>
            </p:nvSpPr>
            <p:spPr bwMode="auto">
              <a:xfrm>
                <a:off x="4427900" y="1469099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fill="norm" stroke="1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7" name="Google Shape;1647;p43"/>
              <p:cNvSpPr/>
              <p:nvPr/>
            </p:nvSpPr>
            <p:spPr bwMode="auto"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fill="norm" stroke="1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8" name="Google Shape;1648;p43"/>
              <p:cNvSpPr/>
              <p:nvPr/>
            </p:nvSpPr>
            <p:spPr bwMode="auto"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79" name="Google Shape;1649;p43"/>
              <p:cNvSpPr/>
              <p:nvPr/>
            </p:nvSpPr>
            <p:spPr bwMode="auto"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0" name="Google Shape;1650;p43"/>
              <p:cNvSpPr/>
              <p:nvPr/>
            </p:nvSpPr>
            <p:spPr bwMode="auto"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fill="norm" stroke="1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1" name="Google Shape;1651;p43"/>
              <p:cNvSpPr/>
              <p:nvPr/>
            </p:nvSpPr>
            <p:spPr bwMode="auto"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2" name="Google Shape;1652;p43"/>
              <p:cNvSpPr/>
              <p:nvPr/>
            </p:nvSpPr>
            <p:spPr bwMode="auto"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fill="norm" stroke="1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3" name="Google Shape;1653;p43"/>
              <p:cNvSpPr/>
              <p:nvPr/>
            </p:nvSpPr>
            <p:spPr bwMode="auto"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4" name="Google Shape;1654;p43"/>
              <p:cNvSpPr/>
              <p:nvPr/>
            </p:nvSpPr>
            <p:spPr bwMode="auto"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fill="norm" stroke="1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5" name="Google Shape;1655;p43"/>
              <p:cNvSpPr/>
              <p:nvPr/>
            </p:nvSpPr>
            <p:spPr bwMode="auto"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6" name="Google Shape;1656;p43"/>
              <p:cNvSpPr/>
              <p:nvPr/>
            </p:nvSpPr>
            <p:spPr bwMode="auto"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7" name="Google Shape;1657;p43"/>
              <p:cNvSpPr/>
              <p:nvPr/>
            </p:nvSpPr>
            <p:spPr bwMode="auto"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fill="norm" stroke="1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8" name="Google Shape;1658;p43"/>
              <p:cNvSpPr/>
              <p:nvPr/>
            </p:nvSpPr>
            <p:spPr bwMode="auto"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fill="norm" stroke="1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89" name="Google Shape;1659;p43"/>
              <p:cNvSpPr/>
              <p:nvPr/>
            </p:nvSpPr>
            <p:spPr bwMode="auto"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0" name="Google Shape;1660;p43"/>
              <p:cNvSpPr/>
              <p:nvPr/>
            </p:nvSpPr>
            <p:spPr bwMode="auto"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1" name="Google Shape;1661;p43"/>
              <p:cNvSpPr/>
              <p:nvPr/>
            </p:nvSpPr>
            <p:spPr bwMode="auto"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fill="norm" stroke="1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2" name="Google Shape;1662;p43"/>
              <p:cNvSpPr/>
              <p:nvPr/>
            </p:nvSpPr>
            <p:spPr bwMode="auto"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fill="norm" stroke="1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3" name="Google Shape;1663;p43"/>
              <p:cNvSpPr/>
              <p:nvPr/>
            </p:nvSpPr>
            <p:spPr bwMode="auto"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fill="norm" stroke="1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4" name="Google Shape;1664;p43"/>
              <p:cNvSpPr/>
              <p:nvPr/>
            </p:nvSpPr>
            <p:spPr bwMode="auto"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5" name="Google Shape;1665;p43"/>
              <p:cNvSpPr/>
              <p:nvPr/>
            </p:nvSpPr>
            <p:spPr bwMode="auto"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fill="norm" stroke="1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6" name="Google Shape;1666;p43"/>
              <p:cNvSpPr/>
              <p:nvPr/>
            </p:nvSpPr>
            <p:spPr bwMode="auto"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fill="norm" stroke="1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7" name="Google Shape;1667;p43"/>
              <p:cNvSpPr/>
              <p:nvPr/>
            </p:nvSpPr>
            <p:spPr bwMode="auto"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fill="norm" stroke="1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8" name="Google Shape;1668;p43"/>
              <p:cNvSpPr/>
              <p:nvPr/>
            </p:nvSpPr>
            <p:spPr bwMode="auto"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fill="norm" stroke="1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99" name="Google Shape;1669;p43"/>
              <p:cNvSpPr/>
              <p:nvPr/>
            </p:nvSpPr>
            <p:spPr bwMode="auto"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800" name="Google Shape;1670;p43"/>
              <p:cNvSpPr/>
              <p:nvPr/>
            </p:nvSpPr>
            <p:spPr bwMode="auto"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fill="norm" stroke="1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</p:grpSp>
        <p:grpSp>
          <p:nvGrpSpPr>
            <p:cNvPr id="1760" name="Google Shape;1671;p43"/>
            <p:cNvGrpSpPr/>
            <p:nvPr/>
          </p:nvGrpSpPr>
          <p:grpSpPr bwMode="auto"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/>
              <p:cNvSpPr/>
              <p:nvPr/>
            </p:nvSpPr>
            <p:spPr bwMode="auto"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fill="norm" stroke="1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2" name="Google Shape;1673;p43"/>
              <p:cNvSpPr/>
              <p:nvPr/>
            </p:nvSpPr>
            <p:spPr bwMode="auto">
              <a:xfrm>
                <a:off x="4488850" y="1398224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fill="norm" stroke="1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3" name="Google Shape;1674;p43"/>
              <p:cNvSpPr/>
              <p:nvPr/>
            </p:nvSpPr>
            <p:spPr bwMode="auto"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fill="norm" stroke="1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4" name="Google Shape;1675;p43"/>
              <p:cNvSpPr/>
              <p:nvPr/>
            </p:nvSpPr>
            <p:spPr bwMode="auto"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fill="norm" stroke="1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5" name="Google Shape;1676;p43"/>
              <p:cNvSpPr/>
              <p:nvPr/>
            </p:nvSpPr>
            <p:spPr bwMode="auto"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fill="norm" stroke="1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6" name="Google Shape;1677;p43"/>
              <p:cNvSpPr/>
              <p:nvPr/>
            </p:nvSpPr>
            <p:spPr bwMode="auto"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fill="norm" stroke="1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767" name="Google Shape;1678;p43"/>
              <p:cNvSpPr/>
              <p:nvPr/>
            </p:nvSpPr>
            <p:spPr bwMode="auto"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fill="norm" stroke="1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/>
              </a:p>
            </p:txBody>
          </p:sp>
        </p:grpSp>
      </p:grpSp>
      <p:pic>
        <p:nvPicPr>
          <p:cNvPr id="8" name="Рисунок 7" descr="Изображение выглядит как карт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58083" y="2268706"/>
            <a:ext cx="5036220" cy="3236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 bwMode="auto">
          <a:xfrm>
            <a:off x="2054673" y="330929"/>
            <a:ext cx="6054725" cy="466725"/>
          </a:xfrm>
        </p:spPr>
        <p:txBody>
          <a:bodyPr/>
          <a:lstStyle/>
          <a:p>
            <a:pPr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</a:rPr>
              <a:t>ВАЖНЫЕ МОМЕНТЫ</a:t>
            </a:r>
            <a:endParaRPr/>
          </a:p>
        </p:txBody>
      </p:sp>
      <p:grpSp>
        <p:nvGrpSpPr>
          <p:cNvPr id="36" name="Группа 35"/>
          <p:cNvGrpSpPr/>
          <p:nvPr/>
        </p:nvGrpSpPr>
        <p:grpSpPr bwMode="auto"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/>
            <p:cNvSpPr/>
            <p:nvPr/>
          </p:nvSpPr>
          <p:spPr bwMode="auto"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4" name="Прямая соединительная линия 3"/>
            <p:cNvCxnSpPr>
              <a:cxnSpLocks/>
            </p:cNvCxnSpPr>
            <p:nvPr/>
          </p:nvCxnSpPr>
          <p:spPr bwMode="auto"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/>
            <p:cNvSpPr/>
            <p:nvPr/>
          </p:nvSpPr>
          <p:spPr bwMode="auto">
            <a:xfrm>
              <a:off x="2598369" y="1558443"/>
              <a:ext cx="755568" cy="4205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150">
                  <a:solidFill>
                    <a:srgbClr val="EF257A"/>
                  </a:solidFill>
                </a:rPr>
                <a:t>01.</a:t>
              </a:r>
              <a:endParaRPr lang="ru-RU" sz="215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 bwMode="auto">
            <a:xfrm>
              <a:off x="1828242" y="2304115"/>
              <a:ext cx="229582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>
                  <a:solidFill>
                    <a:srgbClr val="E4EAE9"/>
                  </a:solidFill>
                </a:rPr>
                <a:t>Титульный слайд </a:t>
              </a:r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 bwMode="auto">
            <a:xfrm>
              <a:off x="1590426" y="3056846"/>
              <a:ext cx="2771455" cy="170816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название команды </a:t>
              </a:r>
              <a:endParaRPr/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название задачи</a:t>
              </a:r>
              <a:endParaRPr/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логотип ЛЦТ </a:t>
              </a:r>
              <a:endParaRPr/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логотип / логотипы постановщика задачи</a:t>
              </a:r>
              <a:endParaRPr/>
            </a:p>
          </p:txBody>
        </p:sp>
      </p:grpSp>
      <p:grpSp>
        <p:nvGrpSpPr>
          <p:cNvPr id="19" name="Группа 18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/>
          <p:cNvGrpSpPr/>
          <p:nvPr/>
        </p:nvGrpSpPr>
        <p:grpSpPr bwMode="auto"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32" name="Прямоугольник с двумя учесеченными противолежащими углами 31"/>
            <p:cNvSpPr/>
            <p:nvPr/>
          </p:nvSpPr>
          <p:spPr bwMode="auto">
            <a:xfrm>
              <a:off x="4698207" y="2068867"/>
              <a:ext cx="4442426" cy="3641472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 bwMode="auto">
            <a:xfrm>
              <a:off x="6354700" y="1562547"/>
              <a:ext cx="953849" cy="4205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150">
                  <a:solidFill>
                    <a:srgbClr val="EF257A"/>
                  </a:solidFill>
                </a:rPr>
                <a:t>0</a:t>
              </a:r>
              <a:r>
                <a:rPr lang="ru-RU" sz="2150">
                  <a:solidFill>
                    <a:srgbClr val="EF257A"/>
                  </a:solidFill>
                </a:rPr>
                <a:t>2</a:t>
              </a:r>
              <a:r>
                <a:rPr lang="en-US" sz="2150">
                  <a:solidFill>
                    <a:srgbClr val="EF257A"/>
                  </a:solidFill>
                </a:rPr>
                <a:t>.</a:t>
              </a:r>
              <a:endParaRPr lang="ru-RU" sz="215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 bwMode="auto">
            <a:xfrm>
              <a:off x="4810151" y="2304061"/>
              <a:ext cx="41367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>
                  <a:solidFill>
                    <a:srgbClr val="E4EAE9"/>
                  </a:solidFill>
                </a:rPr>
                <a:t>Слайды про задачу и команду</a:t>
              </a:r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 bwMode="auto">
            <a:xfrm>
              <a:off x="4716366" y="3051670"/>
              <a:ext cx="4230518" cy="229293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ФИО и контактные данные </a:t>
              </a:r>
              <a:br>
                <a:rPr lang="ru-RU" sz="1300">
                  <a:solidFill>
                    <a:srgbClr val="E4EAE9"/>
                  </a:solidFill>
                </a:rPr>
              </a:br>
              <a:r>
                <a:rPr lang="ru-RU" sz="1300">
                  <a:solidFill>
                    <a:srgbClr val="E4EAE9"/>
                  </a:solidFill>
                </a:rPr>
                <a:t>всех участников</a:t>
              </a:r>
              <a:endParaRPr/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endParaRPr lang="ru-RU" sz="130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роли в команде</a:t>
              </a:r>
              <a:endParaRPr/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endParaRPr lang="ru-RU" sz="130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суть решения</a:t>
              </a:r>
              <a:endParaRPr/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endParaRPr lang="ru-RU" sz="130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план по дальнейшему развитию решения</a:t>
              </a:r>
              <a:endParaRPr/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endParaRPr lang="ru-RU" sz="130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сложности и вызовы во время </a:t>
              </a:r>
              <a:br>
                <a:rPr lang="ru-RU" sz="1300">
                  <a:solidFill>
                    <a:srgbClr val="E4EAE9"/>
                  </a:solidFill>
                </a:rPr>
              </a:br>
              <a:r>
                <a:rPr lang="ru-RU" sz="1300">
                  <a:solidFill>
                    <a:srgbClr val="E4EAE9"/>
                  </a:solidFill>
                </a:rPr>
                <a:t>решения задачи</a:t>
              </a:r>
              <a:endParaRPr/>
            </a:p>
          </p:txBody>
        </p:sp>
        <p:cxnSp>
          <p:nvCxnSpPr>
            <p:cNvPr id="34" name="Прямая соединительная линия 33"/>
            <p:cNvCxnSpPr>
              <a:cxnSpLocks/>
            </p:cNvCxnSpPr>
            <p:nvPr/>
          </p:nvCxnSpPr>
          <p:spPr bwMode="auto">
            <a:xfrm>
              <a:off x="5082036" y="2879856"/>
              <a:ext cx="3583846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/>
          <p:cNvGrpSpPr/>
          <p:nvPr/>
        </p:nvGrpSpPr>
        <p:grpSpPr bwMode="auto"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33" name="Прямоугольник с двумя учесеченными противолежащими углами 32"/>
            <p:cNvSpPr/>
            <p:nvPr/>
          </p:nvSpPr>
          <p:spPr bwMode="auto">
            <a:xfrm>
              <a:off x="7816892" y="2068867"/>
              <a:ext cx="2870923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 bwMode="auto">
            <a:xfrm>
              <a:off x="8773184" y="1556395"/>
              <a:ext cx="891404" cy="4205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150">
                  <a:solidFill>
                    <a:srgbClr val="EF257A"/>
                  </a:solidFill>
                </a:rPr>
                <a:t>0</a:t>
              </a:r>
              <a:r>
                <a:rPr lang="ru-RU" sz="2150">
                  <a:solidFill>
                    <a:srgbClr val="EF257A"/>
                  </a:solidFill>
                </a:rPr>
                <a:t>3</a:t>
              </a:r>
              <a:r>
                <a:rPr lang="en-US" sz="2150">
                  <a:solidFill>
                    <a:srgbClr val="EF257A"/>
                  </a:solidFill>
                </a:rPr>
                <a:t>.</a:t>
              </a:r>
              <a:endParaRPr lang="ru-RU" sz="215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 bwMode="auto">
            <a:xfrm>
              <a:off x="8705764" y="2304063"/>
              <a:ext cx="102624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>
                  <a:solidFill>
                    <a:srgbClr val="E4EAE9"/>
                  </a:solidFill>
                </a:rPr>
                <a:t>Общее</a:t>
              </a: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 bwMode="auto">
            <a:xfrm>
              <a:off x="7836030" y="3074292"/>
              <a:ext cx="2765713" cy="129266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/>
                <a:buChar char="ü"/>
                <a:defRPr/>
              </a:pPr>
              <a:r>
                <a:rPr lang="ru-RU" sz="1300">
                  <a:solidFill>
                    <a:srgbClr val="E4EAE9"/>
                  </a:solidFill>
                </a:rPr>
                <a:t>Рекомендуемая структура презентации приведена на следующем слайде. </a:t>
              </a:r>
              <a:br>
                <a:rPr lang="ru-RU" sz="1300">
                  <a:solidFill>
                    <a:srgbClr val="E4EAE9"/>
                  </a:solidFill>
                </a:rPr>
              </a:br>
              <a:r>
                <a:rPr lang="ru-RU" sz="1300">
                  <a:solidFill>
                    <a:srgbClr val="E4EAE9"/>
                  </a:solidFill>
                </a:rPr>
                <a:t>Но пункты на слайдах 7-10 необходимо обязательно отразить в презентации.</a:t>
              </a:r>
              <a:endParaRPr/>
            </a:p>
          </p:txBody>
        </p:sp>
        <p:cxnSp>
          <p:nvCxnSpPr>
            <p:cNvPr id="35" name="Прямая соединительная линия 34"/>
            <p:cNvCxnSpPr>
              <a:cxnSpLocks/>
            </p:cNvCxnSpPr>
            <p:nvPr/>
          </p:nvCxnSpPr>
          <p:spPr bwMode="auto"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1"/>
          <p:cNvSpPr txBox="1"/>
          <p:nvPr/>
        </p:nvSpPr>
        <p:spPr bwMode="auto">
          <a:xfrm>
            <a:off x="65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 algn="ctr">
              <a:defRPr/>
            </a:pPr>
            <a:r>
              <a:rPr lang="ru-RU" sz="1800">
                <a:solidFill>
                  <a:srgbClr val="EF257A"/>
                </a:solidFill>
                <a:latin typeface="Montserrat"/>
              </a:rPr>
              <a:t>Обязательный блок</a:t>
            </a:r>
            <a:endParaRPr/>
          </a:p>
        </p:txBody>
      </p:sp>
      <p:sp>
        <p:nvSpPr>
          <p:cNvPr id="16" name="Заголовок 1"/>
          <p:cNvSpPr txBox="1"/>
          <p:nvPr/>
        </p:nvSpPr>
        <p:spPr bwMode="auto">
          <a:xfrm>
            <a:off x="4468496" y="1143983"/>
            <a:ext cx="3621780" cy="466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 algn="ctr">
              <a:defRPr/>
            </a:pPr>
            <a:r>
              <a:rPr lang="ru-RU" sz="1800">
                <a:solidFill>
                  <a:srgbClr val="EF257A"/>
                </a:solidFill>
                <a:latin typeface="Montserrat"/>
              </a:rPr>
              <a:t>Обязательный блок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/>
          <p:cNvSpPr/>
          <p:nvPr/>
        </p:nvSpPr>
        <p:spPr bwMode="auto">
          <a:xfrm>
            <a:off x="1819516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с двумя учесеченными противолежащими углами 75"/>
          <p:cNvSpPr/>
          <p:nvPr/>
        </p:nvSpPr>
        <p:spPr bwMode="auto">
          <a:xfrm>
            <a:off x="4410317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с двумя учесеченными противолежащими углами 76"/>
          <p:cNvSpPr/>
          <p:nvPr/>
        </p:nvSpPr>
        <p:spPr bwMode="auto">
          <a:xfrm>
            <a:off x="7001116" y="1840265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с двумя учесеченными противолежащими углами 77"/>
          <p:cNvSpPr/>
          <p:nvPr/>
        </p:nvSpPr>
        <p:spPr bwMode="auto">
          <a:xfrm>
            <a:off x="1819516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с двумя учесеченными противолежащими углами 78"/>
          <p:cNvSpPr/>
          <p:nvPr/>
        </p:nvSpPr>
        <p:spPr bwMode="auto">
          <a:xfrm>
            <a:off x="4410317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с двумя учесеченными противолежащими углами 79"/>
          <p:cNvSpPr/>
          <p:nvPr/>
        </p:nvSpPr>
        <p:spPr bwMode="auto">
          <a:xfrm>
            <a:off x="7001116" y="3932302"/>
            <a:ext cx="2153177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19458" y="450707"/>
            <a:ext cx="11244772" cy="376138"/>
          </a:xfrm>
        </p:spPr>
        <p:txBody>
          <a:bodyPr/>
          <a:lstStyle/>
          <a:p>
            <a:pPr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</a:rPr>
              <a:t>РЕКОМЕНДУЕМАЯ СТРУКТУРА ПРЕЗЕНТАЦИИ</a:t>
            </a:r>
            <a:endParaRPr/>
          </a:p>
        </p:txBody>
      </p:sp>
      <p:sp>
        <p:nvSpPr>
          <p:cNvPr id="63" name="Текст 62"/>
          <p:cNvSpPr>
            <a:spLocks noGrp="1"/>
          </p:cNvSpPr>
          <p:nvPr>
            <p:ph type="body" sz="quarter" idx="27"/>
          </p:nvPr>
        </p:nvSpPr>
        <p:spPr bwMode="auto">
          <a:xfrm>
            <a:off x="2023126" y="2612826"/>
            <a:ext cx="1817355" cy="81617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1600"/>
              <a:t>Подробное описание решения</a:t>
            </a:r>
            <a:endParaRPr/>
          </a:p>
        </p:txBody>
      </p:sp>
      <p:sp>
        <p:nvSpPr>
          <p:cNvPr id="64" name="Текст 63"/>
          <p:cNvSpPr>
            <a:spLocks noGrp="1"/>
          </p:cNvSpPr>
          <p:nvPr>
            <p:ph type="body" sz="quarter" idx="33"/>
          </p:nvPr>
        </p:nvSpPr>
        <p:spPr bwMode="auto">
          <a:xfrm>
            <a:off x="4605444" y="2612826"/>
            <a:ext cx="1850919" cy="77603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1600"/>
              <a:t>Маркетинговая часть решения</a:t>
            </a:r>
            <a:endParaRPr/>
          </a:p>
        </p:txBody>
      </p:sp>
      <p:sp>
        <p:nvSpPr>
          <p:cNvPr id="65" name="Текст 64"/>
          <p:cNvSpPr>
            <a:spLocks noGrp="1"/>
          </p:cNvSpPr>
          <p:nvPr>
            <p:ph type="body" sz="quarter" idx="35"/>
          </p:nvPr>
        </p:nvSpPr>
        <p:spPr bwMode="auto">
          <a:xfrm>
            <a:off x="7187763" y="2612826"/>
            <a:ext cx="1830508" cy="81617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1600"/>
              <a:t>Бизнесовая составляющая решения</a:t>
            </a:r>
            <a:endParaRPr/>
          </a:p>
        </p:txBody>
      </p:sp>
      <p:sp>
        <p:nvSpPr>
          <p:cNvPr id="66" name="Текст 65"/>
          <p:cNvSpPr>
            <a:spLocks noGrp="1"/>
          </p:cNvSpPr>
          <p:nvPr>
            <p:ph type="body" sz="quarter" idx="37"/>
          </p:nvPr>
        </p:nvSpPr>
        <p:spPr bwMode="auto">
          <a:xfrm>
            <a:off x="2023127" y="4720074"/>
            <a:ext cx="1817354" cy="80061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1600"/>
              <a:t>Техническая проработка решения</a:t>
            </a:r>
            <a:endParaRPr/>
          </a:p>
        </p:txBody>
      </p:sp>
      <p:sp>
        <p:nvSpPr>
          <p:cNvPr id="67" name="Текст 66"/>
          <p:cNvSpPr>
            <a:spLocks noGrp="1"/>
          </p:cNvSpPr>
          <p:nvPr>
            <p:ph type="body" sz="quarter" idx="39"/>
          </p:nvPr>
        </p:nvSpPr>
        <p:spPr bwMode="auto">
          <a:xfrm>
            <a:off x="4572652" y="4720074"/>
            <a:ext cx="1883712" cy="80061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1600"/>
              <a:t>Уникальность решения</a:t>
            </a:r>
            <a:endParaRPr/>
          </a:p>
        </p:txBody>
      </p:sp>
      <p:grpSp>
        <p:nvGrpSpPr>
          <p:cNvPr id="19" name="Группа 18"/>
          <p:cNvGrpSpPr/>
          <p:nvPr/>
        </p:nvGrpSpPr>
        <p:grpSpPr bwMode="auto"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/>
            <p:cNvCxnSpPr>
              <a:cxnSpLocks/>
            </p:cNvCxnSpPr>
            <p:nvPr/>
          </p:nvCxnSpPr>
          <p:spPr bwMode="auto"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8" name="Текст 66"/>
          <p:cNvSpPr txBox="1"/>
          <p:nvPr/>
        </p:nvSpPr>
        <p:spPr bwMode="auto">
          <a:xfrm>
            <a:off x="7153797" y="4720074"/>
            <a:ext cx="1864473" cy="800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1600"/>
              <a:t>Планы </a:t>
            </a:r>
            <a:br>
              <a:rPr lang="ru-RU" sz="1600"/>
            </a:br>
            <a:r>
              <a:rPr lang="ru-RU" sz="1600"/>
              <a:t>по развитию решения</a:t>
            </a:r>
            <a:endParaRPr/>
          </a:p>
        </p:txBody>
      </p:sp>
      <p:sp>
        <p:nvSpPr>
          <p:cNvPr id="69" name="Заголовок 1"/>
          <p:cNvSpPr txBox="1"/>
          <p:nvPr/>
        </p:nvSpPr>
        <p:spPr bwMode="auto">
          <a:xfrm>
            <a:off x="2036980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 sz="3600">
                <a:solidFill>
                  <a:srgbClr val="EF257A"/>
                </a:solidFill>
                <a:latin typeface="Montserrat"/>
              </a:rPr>
              <a:t>01</a:t>
            </a:r>
            <a:endParaRPr/>
          </a:p>
        </p:txBody>
      </p:sp>
      <p:sp>
        <p:nvSpPr>
          <p:cNvPr id="70" name="Заголовок 1"/>
          <p:cNvSpPr txBox="1"/>
          <p:nvPr/>
        </p:nvSpPr>
        <p:spPr bwMode="auto">
          <a:xfrm>
            <a:off x="4605444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 sz="3600">
                <a:solidFill>
                  <a:srgbClr val="EF257A"/>
                </a:solidFill>
                <a:latin typeface="Montserrat"/>
              </a:rPr>
              <a:t>02</a:t>
            </a:r>
            <a:endParaRPr/>
          </a:p>
        </p:txBody>
      </p:sp>
      <p:sp>
        <p:nvSpPr>
          <p:cNvPr id="71" name="Заголовок 1"/>
          <p:cNvSpPr txBox="1"/>
          <p:nvPr/>
        </p:nvSpPr>
        <p:spPr bwMode="auto">
          <a:xfrm>
            <a:off x="7212686" y="1908206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 sz="3600">
                <a:solidFill>
                  <a:srgbClr val="EF257A"/>
                </a:solidFill>
                <a:latin typeface="Montserrat"/>
              </a:rPr>
              <a:t>03</a:t>
            </a:r>
            <a:endParaRPr/>
          </a:p>
        </p:txBody>
      </p:sp>
      <p:sp>
        <p:nvSpPr>
          <p:cNvPr id="72" name="Заголовок 1"/>
          <p:cNvSpPr txBox="1"/>
          <p:nvPr/>
        </p:nvSpPr>
        <p:spPr bwMode="auto">
          <a:xfrm>
            <a:off x="2036980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 sz="3600">
                <a:solidFill>
                  <a:srgbClr val="EF257A"/>
                </a:solidFill>
                <a:latin typeface="Montserrat"/>
              </a:rPr>
              <a:t>04</a:t>
            </a:r>
            <a:endParaRPr/>
          </a:p>
        </p:txBody>
      </p:sp>
      <p:sp>
        <p:nvSpPr>
          <p:cNvPr id="73" name="Заголовок 1"/>
          <p:cNvSpPr txBox="1"/>
          <p:nvPr/>
        </p:nvSpPr>
        <p:spPr bwMode="auto">
          <a:xfrm>
            <a:off x="4605444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 sz="3600">
                <a:solidFill>
                  <a:srgbClr val="EF257A"/>
                </a:solidFill>
                <a:latin typeface="Montserrat"/>
              </a:rPr>
              <a:t>05</a:t>
            </a:r>
            <a:endParaRPr/>
          </a:p>
        </p:txBody>
      </p:sp>
      <p:sp>
        <p:nvSpPr>
          <p:cNvPr id="74" name="Заголовок 1"/>
          <p:cNvSpPr txBox="1"/>
          <p:nvPr/>
        </p:nvSpPr>
        <p:spPr bwMode="auto">
          <a:xfrm>
            <a:off x="7212686" y="4014097"/>
            <a:ext cx="1718251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/>
              </a:defRPr>
            </a:lvl1pPr>
          </a:lstStyle>
          <a:p>
            <a:pPr>
              <a:defRPr/>
            </a:pPr>
            <a:r>
              <a:rPr lang="ru-RU" sz="3600">
                <a:solidFill>
                  <a:srgbClr val="EF257A"/>
                </a:solidFill>
                <a:latin typeface="Montserrat"/>
              </a:rPr>
              <a:t>06</a:t>
            </a:r>
            <a:endParaRPr/>
          </a:p>
        </p:txBody>
      </p:sp>
      <p:sp>
        <p:nvSpPr>
          <p:cNvPr id="4" name="Текст 62"/>
          <p:cNvSpPr txBox="1"/>
          <p:nvPr/>
        </p:nvSpPr>
        <p:spPr bwMode="auto">
          <a:xfrm>
            <a:off x="2119458" y="972532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lang="ru-RU" sz="1600">
                <a:solidFill>
                  <a:schemeClr val="accent3"/>
                </a:solidFill>
                <a:latin typeface="Montserrat"/>
              </a:rPr>
              <a:t>Для продуктовых решений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 bwMode="auto">
          <a:xfrm>
            <a:off x="2174219" y="311577"/>
            <a:ext cx="6054725" cy="488950"/>
          </a:xfrm>
        </p:spPr>
        <p:txBody>
          <a:bodyPr/>
          <a:lstStyle/>
          <a:p>
            <a:pPr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</a:rPr>
              <a:t>ОФОРМЛЕНИЕ</a:t>
            </a:r>
            <a:endParaRPr lang="ru-RU" sz="2800">
              <a:solidFill>
                <a:srgbClr val="EF257A"/>
              </a:solidFill>
              <a:latin typeface="Montserrat"/>
            </a:endParaRPr>
          </a:p>
        </p:txBody>
      </p:sp>
      <p:sp>
        <p:nvSpPr>
          <p:cNvPr id="3" name="Прямоугольник 2"/>
          <p:cNvSpPr/>
          <p:nvPr/>
        </p:nvSpPr>
        <p:spPr bwMode="auto">
          <a:xfrm>
            <a:off x="776393" y="2140781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/>
            </a:pPr>
            <a:r>
              <a:rPr lang="ru-RU" sz="1600" b="1" cap="all">
                <a:solidFill>
                  <a:schemeClr val="bg1"/>
                </a:solidFill>
              </a:rPr>
              <a:t>Шрифт:</a:t>
            </a:r>
            <a:endParaRPr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defRPr/>
            </a:pPr>
            <a:r>
              <a:rPr lang="ru-RU" sz="1600" b="1" cap="all">
                <a:solidFill>
                  <a:schemeClr val="bg1"/>
                </a:solidFill>
              </a:rPr>
              <a:t>ЦВЕТА: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1964393" y="2138006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>
                <a:solidFill>
                  <a:schemeClr val="bg1"/>
                </a:solidFill>
              </a:rPr>
              <a:t>Montserrat: </a:t>
            </a:r>
            <a:r>
              <a:rPr lang="ru-RU" sz="1500">
                <a:solidFill>
                  <a:schemeClr val="bg1"/>
                </a:solidFill>
              </a:rPr>
              <a:t> </a:t>
            </a:r>
            <a:r>
              <a:rPr lang="en-US" sz="1500" u="sng">
                <a:solidFill>
                  <a:schemeClr val="accent2"/>
                </a:solidFill>
              </a:rPr>
              <a:t>https://fonts-</a:t>
            </a:r>
            <a:r>
              <a:rPr lang="en-US" sz="1500" u="sng">
                <a:solidFill>
                  <a:schemeClr val="accent2"/>
                </a:solidFill>
              </a:rPr>
              <a:t>online.ru</a:t>
            </a:r>
            <a:r>
              <a:rPr lang="en-US" sz="1500" u="sng">
                <a:solidFill>
                  <a:schemeClr val="accent2"/>
                </a:solidFill>
              </a:rPr>
              <a:t>/fonts/</a:t>
            </a:r>
            <a:r>
              <a:rPr lang="en-US" sz="1500" u="sng">
                <a:solidFill>
                  <a:schemeClr val="accent2"/>
                </a:solidFill>
              </a:rPr>
              <a:t>montserrat</a:t>
            </a:r>
            <a:endParaRPr lang="ru-RU" sz="1500" u="sng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акцентные</a:t>
            </a:r>
            <a:endParaRPr/>
          </a:p>
        </p:txBody>
      </p:sp>
      <p:sp>
        <p:nvSpPr>
          <p:cNvPr id="27" name="TextBox 26"/>
          <p:cNvSpPr txBox="1"/>
          <p:nvPr/>
        </p:nvSpPr>
        <p:spPr bwMode="auto"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базовые</a:t>
            </a:r>
            <a:endParaRPr/>
          </a:p>
        </p:txBody>
      </p:sp>
      <p:cxnSp>
        <p:nvCxnSpPr>
          <p:cNvPr id="30" name="Прямая соединительная линия 29"/>
          <p:cNvCxnSpPr>
            <a:cxnSpLocks/>
          </p:cNvCxnSpPr>
          <p:nvPr/>
        </p:nvCxnSpPr>
        <p:spPr bwMode="auto"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 bwMode="auto">
          <a:xfrm>
            <a:off x="6845317" y="4770822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050" i="1">
                <a:solidFill>
                  <a:schemeClr val="bg1"/>
                </a:solidFill>
                <a:latin typeface="Montserrat Medium"/>
              </a:rPr>
              <a:t>Цветовая схема уже установлена в этом документе</a:t>
            </a:r>
            <a:endParaRPr/>
          </a:p>
        </p:txBody>
      </p:sp>
      <p:grpSp>
        <p:nvGrpSpPr>
          <p:cNvPr id="7" name="Группа 6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rcRect l="0" t="2665" r="0" b="2665"/>
          <a:stretch/>
        </p:blipFill>
        <p:spPr bwMode="auto"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/>
          <p:cNvGrpSpPr/>
          <p:nvPr/>
        </p:nvGrpSpPr>
        <p:grpSpPr bwMode="auto">
          <a:xfrm>
            <a:off x="2360028" y="3271959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/>
            <p:cNvSpPr/>
            <p:nvPr/>
          </p:nvSpPr>
          <p:spPr bwMode="auto"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HEX </a:t>
              </a:r>
              <a:r>
                <a:rPr lang="ru-RU" sz="1200">
                  <a:solidFill>
                    <a:schemeClr val="bg1"/>
                  </a:solidFill>
                </a:rPr>
                <a:t>#</a:t>
              </a:r>
              <a:r>
                <a:rPr lang="en" sz="1200"/>
                <a:t>FF0053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/>
            <p:cNvSpPr/>
            <p:nvPr/>
          </p:nvSpPr>
          <p:spPr bwMode="auto"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tx2"/>
                  </a:solidFill>
                </a:rPr>
                <a:t>HEX #FFD6E4</a:t>
              </a:r>
              <a:endParaRPr/>
            </a:p>
          </p:txBody>
        </p:sp>
        <p:sp>
          <p:nvSpPr>
            <p:cNvPr id="24" name="Прямоугольник с двумя учесеченными противолежащими углами 23"/>
            <p:cNvSpPr/>
            <p:nvPr/>
          </p:nvSpPr>
          <p:spPr bwMode="auto"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tx2"/>
                  </a:solidFill>
                </a:rPr>
                <a:t>HEX #8A83D1</a:t>
              </a:r>
              <a:endParaRPr/>
            </a:p>
          </p:txBody>
        </p:sp>
        <p:sp>
          <p:nvSpPr>
            <p:cNvPr id="25" name="Прямоугольник с двумя учесеченными противолежащими углами 24"/>
            <p:cNvSpPr/>
            <p:nvPr/>
          </p:nvSpPr>
          <p:spPr bwMode="auto"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HEX #</a:t>
              </a:r>
              <a:r>
                <a:rPr lang="en" sz="1200">
                  <a:solidFill>
                    <a:schemeClr val="bg1"/>
                  </a:solidFill>
                </a:rPr>
                <a:t>FC3777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/>
            <p:cNvSpPr/>
            <p:nvPr/>
          </p:nvSpPr>
          <p:spPr bwMode="auto"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accent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HEX #</a:t>
              </a:r>
              <a:r>
                <a:rPr lang="en" sz="1200"/>
                <a:t>310F53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/>
          <p:cNvGrpSpPr/>
          <p:nvPr/>
        </p:nvGrpSpPr>
        <p:grpSpPr bwMode="auto">
          <a:xfrm>
            <a:off x="2360028" y="4770822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/>
            <p:cNvSpPr/>
            <p:nvPr/>
          </p:nvSpPr>
          <p:spPr bwMode="auto"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tx2"/>
                  </a:solidFill>
                </a:rPr>
                <a:t>HEX </a:t>
              </a:r>
              <a:r>
                <a:rPr lang="ru-RU" sz="1200">
                  <a:solidFill>
                    <a:schemeClr val="tx2"/>
                  </a:solidFill>
                </a:rPr>
                <a:t>#</a:t>
              </a:r>
              <a:r>
                <a:rPr lang="en-US" sz="1200">
                  <a:solidFill>
                    <a:schemeClr val="tx2"/>
                  </a:solidFill>
                </a:rPr>
                <a:t>FFFFFF</a:t>
              </a:r>
              <a:endParaRPr/>
            </a:p>
          </p:txBody>
        </p:sp>
        <p:sp>
          <p:nvSpPr>
            <p:cNvPr id="37" name="Прямоугольник с двумя учесеченными противолежащими углами 36"/>
            <p:cNvSpPr/>
            <p:nvPr/>
          </p:nvSpPr>
          <p:spPr bwMode="auto"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>
                  <a:solidFill>
                    <a:schemeClr val="bg1"/>
                  </a:solidFill>
                </a:rPr>
                <a:t>HEX</a:t>
              </a:r>
              <a:r>
                <a:rPr lang="en-US" sz="1200">
                  <a:solidFill>
                    <a:schemeClr val="tx2"/>
                  </a:solidFill>
                </a:rPr>
                <a:t> </a:t>
              </a:r>
              <a:r>
                <a:rPr lang="ru-RU" sz="1200">
                  <a:solidFill>
                    <a:schemeClr val="bg1"/>
                  </a:solidFill>
                </a:rPr>
                <a:t>#</a:t>
              </a:r>
              <a:r>
                <a:rPr lang="en" sz="1200"/>
                <a:t>1C1D22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 с двумя учесеченными противолежащими углами 173"/>
          <p:cNvSpPr/>
          <p:nvPr/>
        </p:nvSpPr>
        <p:spPr bwMode="auto">
          <a:xfrm>
            <a:off x="935051" y="2746985"/>
            <a:ext cx="1712303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с двумя учесеченными противолежащими углами 71"/>
          <p:cNvSpPr/>
          <p:nvPr/>
        </p:nvSpPr>
        <p:spPr bwMode="auto">
          <a:xfrm>
            <a:off x="2814452" y="2746985"/>
            <a:ext cx="1712303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с двумя учесеченными противолежащими углами 74"/>
          <p:cNvSpPr/>
          <p:nvPr/>
        </p:nvSpPr>
        <p:spPr bwMode="auto">
          <a:xfrm>
            <a:off x="4700229" y="2746985"/>
            <a:ext cx="1635660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с двумя учесеченными противолежащими углами 78"/>
          <p:cNvSpPr/>
          <p:nvPr/>
        </p:nvSpPr>
        <p:spPr bwMode="auto">
          <a:xfrm>
            <a:off x="6453348" y="2746986"/>
            <a:ext cx="1269609" cy="7139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с двумя учесеченными противолежащими углами 79"/>
          <p:cNvSpPr/>
          <p:nvPr/>
        </p:nvSpPr>
        <p:spPr bwMode="auto">
          <a:xfrm>
            <a:off x="7856402" y="2746985"/>
            <a:ext cx="1635660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с двумя учесеченными противолежащими углами 80"/>
          <p:cNvSpPr/>
          <p:nvPr/>
        </p:nvSpPr>
        <p:spPr bwMode="auto">
          <a:xfrm>
            <a:off x="9625403" y="2746985"/>
            <a:ext cx="1835158" cy="713937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с двумя учесеченными противолежащими углами 5"/>
          <p:cNvSpPr/>
          <p:nvPr/>
        </p:nvSpPr>
        <p:spPr bwMode="auto">
          <a:xfrm>
            <a:off x="911225" y="1553185"/>
            <a:ext cx="465273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с двумя учесеченными противолежащими углами 61"/>
          <p:cNvSpPr/>
          <p:nvPr/>
        </p:nvSpPr>
        <p:spPr bwMode="auto">
          <a:xfrm>
            <a:off x="5693956" y="1553185"/>
            <a:ext cx="20290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с двумя учесеченными противолежащими углами 62"/>
          <p:cNvSpPr/>
          <p:nvPr/>
        </p:nvSpPr>
        <p:spPr bwMode="auto">
          <a:xfrm>
            <a:off x="7852956" y="1553185"/>
            <a:ext cx="20290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с двумя учесеченными противолежащими углами 65"/>
          <p:cNvSpPr/>
          <p:nvPr/>
        </p:nvSpPr>
        <p:spPr bwMode="auto">
          <a:xfrm>
            <a:off x="10011957" y="1553185"/>
            <a:ext cx="1835158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 bwMode="auto">
          <a:xfrm>
            <a:off x="1963619" y="473875"/>
            <a:ext cx="6822037" cy="376237"/>
          </a:xfrm>
        </p:spPr>
        <p:txBody>
          <a:bodyPr/>
          <a:lstStyle/>
          <a:p>
            <a:pPr>
              <a:defRPr/>
            </a:pPr>
            <a:r>
              <a:rPr lang="ru-RU" sz="2400">
                <a:solidFill>
                  <a:srgbClr val="F92571"/>
                </a:solidFill>
                <a:latin typeface="Montserrat"/>
              </a:rPr>
              <a:t>ЛОГОТИПЫ ПОСТАНОВЩИКОВ ЗАДАЧ </a:t>
            </a:r>
            <a:endParaRPr/>
          </a:p>
        </p:txBody>
      </p:sp>
      <p:grpSp>
        <p:nvGrpSpPr>
          <p:cNvPr id="4" name="Группа 3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" name="Прямая соединительная линия 6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9" name="Рисунок 8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990214" y="4203536"/>
            <a:ext cx="1665253" cy="6514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Шрифт, Графика, логотип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312728" y="4272083"/>
            <a:ext cx="1441734" cy="55708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Шрифт, графический дизайн, График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154380" y="1680975"/>
            <a:ext cx="1516318" cy="66254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119996" y="5462913"/>
            <a:ext cx="2227264" cy="56018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6624974" y="2879780"/>
            <a:ext cx="996078" cy="51201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039269" y="1684087"/>
            <a:ext cx="1697117" cy="66052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Шрифт, Графика, логотип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61239" y="2833995"/>
            <a:ext cx="1459925" cy="554644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Шрифт, Графика, логотип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795731" y="5521380"/>
            <a:ext cx="1859736" cy="47253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логотип, Шрифт, символ, График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3923589" y="4288667"/>
            <a:ext cx="1516071" cy="47854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Шрифт, текст, Графика, логотип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866286" y="2869714"/>
            <a:ext cx="1343096" cy="523507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Шрифт, Графика, символ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9785400" y="2882415"/>
            <a:ext cx="1534693" cy="509518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Шрифт, Графика, символ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844674" y="1690074"/>
            <a:ext cx="1680971" cy="602644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Шрифт, Графика, логотип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165397" y="5526658"/>
            <a:ext cx="2036755" cy="431675"/>
          </a:xfrm>
          <a:prstGeom prst="rect">
            <a:avLst/>
          </a:prstGeom>
        </p:spPr>
      </p:pic>
      <p:pic>
        <p:nvPicPr>
          <p:cNvPr id="42" name="Рисунок 41" descr="Изображение выглядит как Графика, Шрифт, символ, логотип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691878" y="5457880"/>
            <a:ext cx="849356" cy="573185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1096168" y="1794830"/>
            <a:ext cx="1961944" cy="442847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Шрифт, символ, логотип, График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8041618" y="2916233"/>
            <a:ext cx="1336440" cy="445054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, Шрифт, снимок экрана, символ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947023" y="2909713"/>
            <a:ext cx="1451863" cy="450310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Шрифт, Графика, графический дизайн, текст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3767557" y="5234666"/>
            <a:ext cx="1518396" cy="990259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Шрифт, Графика, графический дизайн, логотип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1096168" y="4318094"/>
            <a:ext cx="2227264" cy="422176"/>
          </a:xfrm>
          <a:prstGeom prst="rect">
            <a:avLst/>
          </a:prstGeom>
        </p:spPr>
      </p:pic>
      <p:sp>
        <p:nvSpPr>
          <p:cNvPr id="60" name="Прямоугольник с двумя учесеченными противолежащими углами 59"/>
          <p:cNvSpPr/>
          <p:nvPr/>
        </p:nvSpPr>
        <p:spPr bwMode="auto">
          <a:xfrm>
            <a:off x="911225" y="4080485"/>
            <a:ext cx="2625489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с двумя учесеченными противолежащими углами 81"/>
          <p:cNvSpPr/>
          <p:nvPr/>
        </p:nvSpPr>
        <p:spPr bwMode="auto">
          <a:xfrm>
            <a:off x="3667125" y="4080485"/>
            <a:ext cx="2030413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с двумя учесеченными противолежащими углами 87"/>
          <p:cNvSpPr/>
          <p:nvPr/>
        </p:nvSpPr>
        <p:spPr bwMode="auto">
          <a:xfrm>
            <a:off x="5826125" y="4080485"/>
            <a:ext cx="2030413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с двумя учесеченными противолежащими углами 89"/>
          <p:cNvSpPr/>
          <p:nvPr/>
        </p:nvSpPr>
        <p:spPr bwMode="auto">
          <a:xfrm>
            <a:off x="8023225" y="4080485"/>
            <a:ext cx="2030413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с двумя учесеченными противолежащими углами 91"/>
          <p:cNvSpPr/>
          <p:nvPr/>
        </p:nvSpPr>
        <p:spPr bwMode="auto">
          <a:xfrm>
            <a:off x="911225" y="5299684"/>
            <a:ext cx="2625489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с двумя учесеченными противолежащими углами 93"/>
          <p:cNvSpPr/>
          <p:nvPr/>
        </p:nvSpPr>
        <p:spPr bwMode="auto">
          <a:xfrm>
            <a:off x="3692525" y="5299684"/>
            <a:ext cx="1678687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с двумя учесеченными противолежащими углами 95"/>
          <p:cNvSpPr/>
          <p:nvPr/>
        </p:nvSpPr>
        <p:spPr bwMode="auto">
          <a:xfrm>
            <a:off x="5534025" y="5299684"/>
            <a:ext cx="23211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с двумя учесеченными противолежащими углами 98"/>
          <p:cNvSpPr/>
          <p:nvPr/>
        </p:nvSpPr>
        <p:spPr bwMode="auto">
          <a:xfrm>
            <a:off x="8023225" y="5299684"/>
            <a:ext cx="2321101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с двумя учесеченными противолежащими углами 102"/>
          <p:cNvSpPr/>
          <p:nvPr/>
        </p:nvSpPr>
        <p:spPr bwMode="auto">
          <a:xfrm>
            <a:off x="10487025" y="5299684"/>
            <a:ext cx="1301759" cy="88562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TextBox 106"/>
          <p:cNvSpPr txBox="1"/>
          <p:nvPr/>
        </p:nvSpPr>
        <p:spPr bwMode="auto">
          <a:xfrm>
            <a:off x="851974" y="1257605"/>
            <a:ext cx="24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1</a:t>
            </a:r>
            <a:endParaRPr/>
          </a:p>
        </p:txBody>
      </p:sp>
      <p:sp>
        <p:nvSpPr>
          <p:cNvPr id="122" name="TextBox 121"/>
          <p:cNvSpPr txBox="1"/>
          <p:nvPr/>
        </p:nvSpPr>
        <p:spPr bwMode="auto">
          <a:xfrm>
            <a:off x="5695648" y="1257605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2</a:t>
            </a:r>
            <a:endParaRPr/>
          </a:p>
        </p:txBody>
      </p:sp>
      <p:sp>
        <p:nvSpPr>
          <p:cNvPr id="124" name="TextBox 123"/>
          <p:cNvSpPr txBox="1"/>
          <p:nvPr/>
        </p:nvSpPr>
        <p:spPr bwMode="auto">
          <a:xfrm>
            <a:off x="7855841" y="1257605"/>
            <a:ext cx="28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3</a:t>
            </a:r>
            <a:endParaRPr/>
          </a:p>
        </p:txBody>
      </p:sp>
      <p:sp>
        <p:nvSpPr>
          <p:cNvPr id="125" name="TextBox 124"/>
          <p:cNvSpPr txBox="1"/>
          <p:nvPr/>
        </p:nvSpPr>
        <p:spPr bwMode="auto">
          <a:xfrm>
            <a:off x="10009898" y="1257605"/>
            <a:ext cx="30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4</a:t>
            </a:r>
            <a:endParaRPr/>
          </a:p>
        </p:txBody>
      </p:sp>
      <p:sp>
        <p:nvSpPr>
          <p:cNvPr id="126" name="TextBox 125"/>
          <p:cNvSpPr txBox="1"/>
          <p:nvPr/>
        </p:nvSpPr>
        <p:spPr bwMode="auto">
          <a:xfrm>
            <a:off x="887458" y="2464166"/>
            <a:ext cx="28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5</a:t>
            </a:r>
            <a:endParaRPr/>
          </a:p>
        </p:txBody>
      </p:sp>
      <p:sp>
        <p:nvSpPr>
          <p:cNvPr id="129" name="TextBox 128"/>
          <p:cNvSpPr txBox="1"/>
          <p:nvPr/>
        </p:nvSpPr>
        <p:spPr bwMode="auto">
          <a:xfrm>
            <a:off x="2755201" y="2450974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6</a:t>
            </a:r>
            <a:endParaRPr/>
          </a:p>
        </p:txBody>
      </p:sp>
      <p:sp>
        <p:nvSpPr>
          <p:cNvPr id="133" name="TextBox 132"/>
          <p:cNvSpPr txBox="1"/>
          <p:nvPr/>
        </p:nvSpPr>
        <p:spPr bwMode="auto">
          <a:xfrm>
            <a:off x="4667224" y="2450974"/>
            <a:ext cx="29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7</a:t>
            </a:r>
            <a:endParaRPr/>
          </a:p>
        </p:txBody>
      </p:sp>
      <p:sp>
        <p:nvSpPr>
          <p:cNvPr id="137" name="TextBox 136"/>
          <p:cNvSpPr txBox="1"/>
          <p:nvPr/>
        </p:nvSpPr>
        <p:spPr bwMode="auto">
          <a:xfrm>
            <a:off x="6453348" y="2450974"/>
            <a:ext cx="29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8</a:t>
            </a:r>
            <a:endParaRPr/>
          </a:p>
        </p:txBody>
      </p:sp>
      <p:sp>
        <p:nvSpPr>
          <p:cNvPr id="145" name="TextBox 144"/>
          <p:cNvSpPr txBox="1"/>
          <p:nvPr/>
        </p:nvSpPr>
        <p:spPr bwMode="auto">
          <a:xfrm>
            <a:off x="7836961" y="2450974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9</a:t>
            </a:r>
            <a:endParaRPr/>
          </a:p>
        </p:txBody>
      </p:sp>
      <p:sp>
        <p:nvSpPr>
          <p:cNvPr id="146" name="TextBox 145"/>
          <p:cNvSpPr txBox="1"/>
          <p:nvPr/>
        </p:nvSpPr>
        <p:spPr bwMode="auto">
          <a:xfrm>
            <a:off x="9625403" y="2450974"/>
            <a:ext cx="367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10</a:t>
            </a:r>
            <a:endParaRPr/>
          </a:p>
        </p:txBody>
      </p:sp>
      <p:sp>
        <p:nvSpPr>
          <p:cNvPr id="149" name="TextBox 148"/>
          <p:cNvSpPr txBox="1"/>
          <p:nvPr/>
        </p:nvSpPr>
        <p:spPr bwMode="auto">
          <a:xfrm>
            <a:off x="851974" y="3783828"/>
            <a:ext cx="24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1</a:t>
            </a:r>
            <a:endParaRPr/>
          </a:p>
        </p:txBody>
      </p:sp>
      <p:sp>
        <p:nvSpPr>
          <p:cNvPr id="151" name="TextBox 150"/>
          <p:cNvSpPr txBox="1"/>
          <p:nvPr/>
        </p:nvSpPr>
        <p:spPr bwMode="auto">
          <a:xfrm>
            <a:off x="3668817" y="3783828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2</a:t>
            </a:r>
            <a:endParaRPr/>
          </a:p>
        </p:txBody>
      </p:sp>
      <p:sp>
        <p:nvSpPr>
          <p:cNvPr id="154" name="TextBox 153"/>
          <p:cNvSpPr txBox="1"/>
          <p:nvPr/>
        </p:nvSpPr>
        <p:spPr bwMode="auto">
          <a:xfrm>
            <a:off x="5829010" y="3783828"/>
            <a:ext cx="28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3</a:t>
            </a:r>
            <a:endParaRPr/>
          </a:p>
        </p:txBody>
      </p:sp>
      <p:sp>
        <p:nvSpPr>
          <p:cNvPr id="157" name="TextBox 156"/>
          <p:cNvSpPr txBox="1"/>
          <p:nvPr/>
        </p:nvSpPr>
        <p:spPr bwMode="auto">
          <a:xfrm>
            <a:off x="7983067" y="3783828"/>
            <a:ext cx="30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4</a:t>
            </a:r>
            <a:endParaRPr/>
          </a:p>
        </p:txBody>
      </p:sp>
      <p:sp>
        <p:nvSpPr>
          <p:cNvPr id="159" name="TextBox 158"/>
          <p:cNvSpPr txBox="1"/>
          <p:nvPr/>
        </p:nvSpPr>
        <p:spPr bwMode="auto">
          <a:xfrm>
            <a:off x="887458" y="5011117"/>
            <a:ext cx="479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5, 6</a:t>
            </a:r>
            <a:endParaRPr/>
          </a:p>
        </p:txBody>
      </p:sp>
      <p:sp>
        <p:nvSpPr>
          <p:cNvPr id="162" name="TextBox 161"/>
          <p:cNvSpPr txBox="1"/>
          <p:nvPr/>
        </p:nvSpPr>
        <p:spPr bwMode="auto">
          <a:xfrm>
            <a:off x="3681262" y="5023692"/>
            <a:ext cx="29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7</a:t>
            </a:r>
            <a:endParaRPr/>
          </a:p>
        </p:txBody>
      </p:sp>
      <p:sp>
        <p:nvSpPr>
          <p:cNvPr id="164" name="TextBox 163"/>
          <p:cNvSpPr txBox="1"/>
          <p:nvPr/>
        </p:nvSpPr>
        <p:spPr bwMode="auto">
          <a:xfrm>
            <a:off x="5547801" y="5023693"/>
            <a:ext cx="29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8</a:t>
            </a:r>
            <a:endParaRPr/>
          </a:p>
        </p:txBody>
      </p:sp>
      <p:sp>
        <p:nvSpPr>
          <p:cNvPr id="171" name="TextBox 170"/>
          <p:cNvSpPr txBox="1"/>
          <p:nvPr/>
        </p:nvSpPr>
        <p:spPr bwMode="auto">
          <a:xfrm>
            <a:off x="8033275" y="5023693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9</a:t>
            </a:r>
            <a:endParaRPr/>
          </a:p>
        </p:txBody>
      </p:sp>
      <p:sp>
        <p:nvSpPr>
          <p:cNvPr id="172" name="TextBox 171"/>
          <p:cNvSpPr txBox="1"/>
          <p:nvPr/>
        </p:nvSpPr>
        <p:spPr bwMode="auto">
          <a:xfrm>
            <a:off x="10485088" y="5008194"/>
            <a:ext cx="367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10</a:t>
            </a:r>
            <a:endParaRPr/>
          </a:p>
        </p:txBody>
      </p:sp>
      <p:pic>
        <p:nvPicPr>
          <p:cNvPr id="177" name="Рисунок 176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3223647" y="1872482"/>
            <a:ext cx="2174774" cy="284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/>
          <p:cNvSpPr/>
          <p:nvPr/>
        </p:nvSpPr>
        <p:spPr bwMode="auto">
          <a:xfrm>
            <a:off x="811459" y="2177105"/>
            <a:ext cx="5744056" cy="1558359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sz="1200" b="1">
              <a:solidFill>
                <a:schemeClr val="accent2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 bwMode="auto">
          <a:xfrm>
            <a:off x="1078547" y="2414989"/>
            <a:ext cx="5193299" cy="1082589"/>
          </a:xfrm>
        </p:spPr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 bwMode="auto"/>
        <p:txBody>
          <a:bodyPr anchor="ctr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углом 2"/>
          <p:cNvSpPr/>
          <p:nvPr/>
        </p:nvSpPr>
        <p:spPr bwMode="auto">
          <a:xfrm>
            <a:off x="6112982" y="1016000"/>
            <a:ext cx="5744056" cy="2413000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 bwMode="auto">
          <a:xfrm>
            <a:off x="6284495" y="1132798"/>
            <a:ext cx="5227567" cy="2221824"/>
          </a:xfrm>
        </p:spPr>
      </p:sp>
      <p:sp>
        <p:nvSpPr>
          <p:cNvPr id="4" name="Прямоугольник с двумя учесеченными противолежащими углами 3"/>
          <p:cNvSpPr/>
          <p:nvPr/>
        </p:nvSpPr>
        <p:spPr bwMode="auto"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5" name="Текст 8"/>
          <p:cNvSpPr txBox="1"/>
          <p:nvPr/>
        </p:nvSpPr>
        <p:spPr bwMode="auto"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Font typeface="Arial"/>
              <a:buChar char="•"/>
              <a:defRPr sz="14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1400"/>
              <a:t>Как называется задача, </a:t>
            </a:r>
            <a:br>
              <a:rPr lang="en-US" sz="1400"/>
            </a:br>
            <a:r>
              <a:rPr lang="ru-RU" sz="1400"/>
              <a:t>над</a:t>
            </a:r>
            <a:r>
              <a:rPr lang="en-US" sz="1400"/>
              <a:t> </a:t>
            </a:r>
            <a:r>
              <a:rPr lang="ru-RU" sz="1400"/>
              <a:t>которой вы работали.</a:t>
            </a:r>
            <a:endParaRPr/>
          </a:p>
        </p:txBody>
      </p:sp>
      <p:sp>
        <p:nvSpPr>
          <p:cNvPr id="6" name="Текст 8"/>
          <p:cNvSpPr txBox="1"/>
          <p:nvPr/>
        </p:nvSpPr>
        <p:spPr bwMode="auto"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Наименование задачи:</a:t>
            </a:r>
            <a:endParaRPr/>
          </a:p>
        </p:txBody>
      </p:sp>
      <p:sp>
        <p:nvSpPr>
          <p:cNvPr id="7" name="Прямоугольник с двумя учесеченными противолежащими углами 6"/>
          <p:cNvSpPr/>
          <p:nvPr/>
        </p:nvSpPr>
        <p:spPr bwMode="auto"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8" name="Текст 8"/>
          <p:cNvSpPr txBox="1"/>
          <p:nvPr/>
        </p:nvSpPr>
        <p:spPr bwMode="auto">
          <a:xfrm>
            <a:off x="580641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  <a:defRPr/>
            </a:pPr>
            <a:r>
              <a:rPr lang="ru-RU"/>
              <a:t>Кратко опишите суть и цель вашего проекта. </a:t>
            </a:r>
            <a:endParaRPr/>
          </a:p>
          <a:p>
            <a:pPr marL="0" indent="0" algn="ctr">
              <a:buFont typeface="Wingdings"/>
              <a:buNone/>
              <a:defRPr/>
            </a:pPr>
            <a:r>
              <a:rPr lang="ru-RU"/>
              <a:t>Какие технологии и подходы использовали?  </a:t>
            </a:r>
            <a:endParaRPr/>
          </a:p>
          <a:p>
            <a:pPr marL="0" indent="0" algn="ctr">
              <a:buFont typeface="Wingdings"/>
              <a:buNone/>
              <a:defRPr/>
            </a:pPr>
            <a:r>
              <a:rPr lang="ru-RU"/>
              <a:t>Что делает ваше решение уникальным или инновационным?</a:t>
            </a:r>
            <a:endParaRPr/>
          </a:p>
          <a:p>
            <a:pPr marL="0" indent="0" algn="ctr">
              <a:buFont typeface="Wingdings"/>
              <a:buNone/>
              <a:defRPr/>
            </a:pPr>
            <a:endParaRPr lang="ru-RU"/>
          </a:p>
        </p:txBody>
      </p:sp>
      <p:sp>
        <p:nvSpPr>
          <p:cNvPr id="9" name="Текст 8"/>
          <p:cNvSpPr txBox="1"/>
          <p:nvPr/>
        </p:nvSpPr>
        <p:spPr bwMode="auto"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Описание решения:</a:t>
            </a:r>
            <a:endParaRPr/>
          </a:p>
        </p:txBody>
      </p:sp>
      <p:sp>
        <p:nvSpPr>
          <p:cNvPr id="10" name="Прямоугольник с двумя учесеченными противолежащими углами 9"/>
          <p:cNvSpPr/>
          <p:nvPr/>
        </p:nvSpPr>
        <p:spPr bwMode="auto"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1" name="Текст 8"/>
          <p:cNvSpPr txBox="1"/>
          <p:nvPr/>
        </p:nvSpPr>
        <p:spPr bwMode="auto">
          <a:xfrm>
            <a:off x="6474783" y="4375230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/>
              <a:t>Опишите ваши идеи по дальнейшему применению, развитию или внедрению проекта.</a:t>
            </a:r>
            <a:endParaRPr/>
          </a:p>
        </p:txBody>
      </p:sp>
      <p:sp>
        <p:nvSpPr>
          <p:cNvPr id="12" name="Текст 8"/>
          <p:cNvSpPr txBox="1"/>
          <p:nvPr/>
        </p:nvSpPr>
        <p:spPr bwMode="auto"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>
                <a:solidFill>
                  <a:schemeClr val="accent2"/>
                </a:solidFill>
              </a:rPr>
            </a:br>
            <a:r>
              <a:rPr lang="ru-RU" b="1">
                <a:solidFill>
                  <a:schemeClr val="accent2"/>
                </a:solidFill>
              </a:rPr>
              <a:t>или развивать ваше решение:</a:t>
            </a:r>
            <a:endParaRPr/>
          </a:p>
        </p:txBody>
      </p:sp>
      <p:sp>
        <p:nvSpPr>
          <p:cNvPr id="13" name="Прямоугольник с двумя учесеченными противолежащими углами 12"/>
          <p:cNvSpPr/>
          <p:nvPr/>
        </p:nvSpPr>
        <p:spPr bwMode="auto"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4" name="Текст 8"/>
          <p:cNvSpPr txBox="1"/>
          <p:nvPr/>
        </p:nvSpPr>
        <p:spPr bwMode="auto"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Город</a:t>
            </a:r>
            <a:endParaRPr/>
          </a:p>
          <a:p>
            <a:pPr>
              <a:defRPr/>
            </a:pPr>
            <a:r>
              <a:rPr lang="ru-RU"/>
              <a:t>Количество человек</a:t>
            </a:r>
            <a:endParaRPr/>
          </a:p>
          <a:p>
            <a:pPr>
              <a:defRPr/>
            </a:pPr>
            <a:r>
              <a:rPr lang="ru-RU"/>
              <a:t>Капитан команды</a:t>
            </a:r>
            <a:endParaRPr/>
          </a:p>
        </p:txBody>
      </p:sp>
      <p:sp>
        <p:nvSpPr>
          <p:cNvPr id="15" name="Текст 8"/>
          <p:cNvSpPr txBox="1"/>
          <p:nvPr/>
        </p:nvSpPr>
        <p:spPr bwMode="auto"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/>
              <a:buChar char="§"/>
              <a:defRPr sz="14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25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0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9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>
              <a:lnSpc>
                <a:spcPct val="90000"/>
              </a:lnSpc>
              <a:spcBef>
                <a:spcPts val="317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b="1">
                <a:solidFill>
                  <a:schemeClr val="accent2"/>
                </a:solidFill>
              </a:rPr>
              <a:t>О команде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/>
          <p:cNvSpPr/>
          <p:nvPr/>
        </p:nvSpPr>
        <p:spPr bwMode="auto"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Имя Фамилия</a:t>
            </a:r>
            <a:endParaRPr/>
          </a:p>
        </p:txBody>
      </p:sp>
      <p:sp>
        <p:nvSpPr>
          <p:cNvPr id="20" name="Прямоугольник с двумя учесеченными противолежащими углами 19"/>
          <p:cNvSpPr/>
          <p:nvPr/>
        </p:nvSpPr>
        <p:spPr bwMode="auto"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Имя Фамилия</a:t>
            </a:r>
            <a:endParaRPr/>
          </a:p>
        </p:txBody>
      </p:sp>
      <p:sp>
        <p:nvSpPr>
          <p:cNvPr id="21" name="Прямоугольник с двумя учесеченными противолежащими углами 20"/>
          <p:cNvSpPr/>
          <p:nvPr/>
        </p:nvSpPr>
        <p:spPr bwMode="auto"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Имя Фамилия</a:t>
            </a:r>
            <a:endParaRPr/>
          </a:p>
        </p:txBody>
      </p:sp>
      <p:sp>
        <p:nvSpPr>
          <p:cNvPr id="22" name="Прямоугольник с двумя учесеченными противолежащими углами 21"/>
          <p:cNvSpPr/>
          <p:nvPr/>
        </p:nvSpPr>
        <p:spPr bwMode="auto"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Имя Фамилия</a:t>
            </a:r>
            <a:endParaRPr/>
          </a:p>
        </p:txBody>
      </p:sp>
      <p:sp>
        <p:nvSpPr>
          <p:cNvPr id="23" name="Прямоугольник с двумя учесеченными противолежащими углами 22"/>
          <p:cNvSpPr/>
          <p:nvPr/>
        </p:nvSpPr>
        <p:spPr bwMode="auto"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ru-RU" b="1">
                <a:solidFill>
                  <a:schemeClr val="accent2"/>
                </a:solidFill>
              </a:rPr>
              <a:t>Имя Фамилия</a:t>
            </a:r>
            <a:endParaRPr/>
          </a:p>
        </p:txBody>
      </p:sp>
      <p:sp>
        <p:nvSpPr>
          <p:cNvPr id="16" name="Прямоугольник с одним усеченным углом 15"/>
          <p:cNvSpPr/>
          <p:nvPr/>
        </p:nvSpPr>
        <p:spPr bwMode="auto">
          <a:xfrm>
            <a:off x="9542095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/>
          <p:cNvSpPr/>
          <p:nvPr/>
        </p:nvSpPr>
        <p:spPr bwMode="auto">
          <a:xfrm>
            <a:off x="73405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/>
          <p:cNvSpPr/>
          <p:nvPr/>
        </p:nvSpPr>
        <p:spPr bwMode="auto">
          <a:xfrm>
            <a:off x="51390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/>
          <p:cNvSpPr/>
          <p:nvPr/>
        </p:nvSpPr>
        <p:spPr bwMode="auto">
          <a:xfrm>
            <a:off x="7360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/>
          <p:cNvSpPr/>
          <p:nvPr/>
        </p:nvSpPr>
        <p:spPr bwMode="auto">
          <a:xfrm>
            <a:off x="2937594" y="1332597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52DCC5B9-D646-4B76-891F-6FF4E74E9CB4}" type="slidenum">
              <a:rPr lang="ru-RU"/>
              <a:t>9</a:t>
            </a:fld>
            <a:endParaRPr lang="ru-RU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4294967295"/>
          </p:nvPr>
        </p:nvSpPr>
        <p:spPr bwMode="auto">
          <a:xfrm>
            <a:off x="936581" y="1522006"/>
            <a:ext cx="1536171" cy="1440000"/>
          </a:xfrm>
        </p:spPr>
      </p:sp>
      <p:sp>
        <p:nvSpPr>
          <p:cNvPr id="3" name="Рисунок 2"/>
          <p:cNvSpPr>
            <a:spLocks noGrp="1"/>
          </p:cNvSpPr>
          <p:nvPr>
            <p:ph type="pic" sz="quarter" idx="4294967295"/>
          </p:nvPr>
        </p:nvSpPr>
        <p:spPr bwMode="auto">
          <a:xfrm>
            <a:off x="3133103" y="1522006"/>
            <a:ext cx="1536171" cy="1440161"/>
          </a:xfrm>
        </p:spPr>
      </p:sp>
      <p:sp>
        <p:nvSpPr>
          <p:cNvPr id="4" name="Рисунок 3"/>
          <p:cNvSpPr>
            <a:spLocks noGrp="1"/>
          </p:cNvSpPr>
          <p:nvPr>
            <p:ph type="pic" sz="quarter" idx="4294967295"/>
          </p:nvPr>
        </p:nvSpPr>
        <p:spPr bwMode="auto">
          <a:xfrm>
            <a:off x="5333173" y="1522006"/>
            <a:ext cx="1536171" cy="1440161"/>
          </a:xfrm>
        </p:spPr>
      </p:sp>
      <p:sp>
        <p:nvSpPr>
          <p:cNvPr id="5" name="Рисунок 4"/>
          <p:cNvSpPr>
            <a:spLocks noGrp="1"/>
          </p:cNvSpPr>
          <p:nvPr>
            <p:ph type="pic" sz="quarter" idx="4294967295"/>
          </p:nvPr>
        </p:nvSpPr>
        <p:spPr bwMode="auto">
          <a:xfrm>
            <a:off x="7519176" y="1522006"/>
            <a:ext cx="1536171" cy="1440161"/>
          </a:xfrm>
        </p:spPr>
      </p:sp>
      <p:sp>
        <p:nvSpPr>
          <p:cNvPr id="6" name="Рисунок 5"/>
          <p:cNvSpPr>
            <a:spLocks noGrp="1"/>
          </p:cNvSpPr>
          <p:nvPr>
            <p:ph type="pic" sz="quarter" idx="4294967295"/>
          </p:nvPr>
        </p:nvSpPr>
        <p:spPr bwMode="auto">
          <a:xfrm>
            <a:off x="9695802" y="1522006"/>
            <a:ext cx="1536171" cy="1440161"/>
          </a:xfrm>
        </p:spPr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>
          <a:xfrm>
            <a:off x="371214" y="449787"/>
            <a:ext cx="9862734" cy="376138"/>
          </a:xfrm>
        </p:spPr>
        <p:txBody>
          <a:bodyPr/>
          <a:lstStyle/>
          <a:p>
            <a:pPr>
              <a:defRPr/>
            </a:pPr>
            <a:endParaRPr lang="ru-RU">
              <a:latin typeface="Montserrat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7"/>
          </p:nvPr>
        </p:nvSpPr>
        <p:spPr bwMode="auto"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/>
              <a:buChar char="§"/>
              <a:defRPr/>
            </a:pPr>
            <a:r>
              <a:rPr lang="ru-RU"/>
              <a:t>Роль в команде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ru-RU"/>
              <a:t>Telegram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ru-RU"/>
              <a:t>Номер телефона</a:t>
            </a:r>
            <a:endParaRPr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3"/>
          </p:nvPr>
        </p:nvSpPr>
        <p:spPr bwMode="auto">
          <a:xfrm>
            <a:off x="3014568" y="4264316"/>
            <a:ext cx="1843581" cy="1576498"/>
          </a:xfrm>
        </p:spPr>
        <p:txBody>
          <a:bodyPr/>
          <a:lstStyle/>
          <a:p>
            <a:pPr>
              <a:defRPr/>
            </a:pPr>
            <a:r>
              <a:rPr lang="ru-RU"/>
              <a:t>Роль в команде</a:t>
            </a:r>
            <a:endParaRPr/>
          </a:p>
          <a:p>
            <a:pPr>
              <a:defRPr/>
            </a:pPr>
            <a:r>
              <a:rPr lang="ru-RU"/>
              <a:t>Telegram</a:t>
            </a:r>
            <a:endParaRPr/>
          </a:p>
          <a:p>
            <a:pPr>
              <a:defRPr/>
            </a:pPr>
            <a:r>
              <a:rPr lang="ru-RU"/>
              <a:t>Номер телефона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5"/>
          </p:nvPr>
        </p:nvSpPr>
        <p:spPr bwMode="auto">
          <a:xfrm>
            <a:off x="5191192" y="4264316"/>
            <a:ext cx="1843581" cy="1576498"/>
          </a:xfrm>
        </p:spPr>
        <p:txBody>
          <a:bodyPr/>
          <a:lstStyle/>
          <a:p>
            <a:pPr>
              <a:defRPr/>
            </a:pPr>
            <a:r>
              <a:rPr lang="ru-RU"/>
              <a:t>Роль в команде</a:t>
            </a:r>
            <a:endParaRPr/>
          </a:p>
          <a:p>
            <a:pPr>
              <a:defRPr/>
            </a:pPr>
            <a:r>
              <a:rPr lang="ru-RU"/>
              <a:t>Telegram</a:t>
            </a:r>
            <a:endParaRPr/>
          </a:p>
          <a:p>
            <a:pPr>
              <a:defRPr/>
            </a:pPr>
            <a:r>
              <a:rPr lang="ru-RU"/>
              <a:t>Номер телефона</a:t>
            </a:r>
            <a:endParaRPr/>
          </a:p>
          <a:p>
            <a:pPr>
              <a:defRPr/>
            </a:pP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7"/>
          </p:nvPr>
        </p:nvSpPr>
        <p:spPr bwMode="auto">
          <a:xfrm>
            <a:off x="7366644" y="4264316"/>
            <a:ext cx="1843581" cy="1576498"/>
          </a:xfrm>
        </p:spPr>
        <p:txBody>
          <a:bodyPr/>
          <a:lstStyle/>
          <a:p>
            <a:pPr>
              <a:defRPr/>
            </a:pPr>
            <a:r>
              <a:rPr lang="ru-RU"/>
              <a:t>Роль в команде</a:t>
            </a:r>
            <a:endParaRPr/>
          </a:p>
          <a:p>
            <a:pPr>
              <a:defRPr/>
            </a:pPr>
            <a:r>
              <a:rPr lang="ru-RU"/>
              <a:t>Telegram</a:t>
            </a:r>
            <a:endParaRPr/>
          </a:p>
          <a:p>
            <a:pPr>
              <a:defRPr/>
            </a:pPr>
            <a:r>
              <a:rPr lang="ru-RU"/>
              <a:t>Номер телефона</a:t>
            </a:r>
            <a:endParaRPr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9"/>
          </p:nvPr>
        </p:nvSpPr>
        <p:spPr bwMode="auto">
          <a:xfrm>
            <a:off x="9542096" y="4264316"/>
            <a:ext cx="1843581" cy="1576498"/>
          </a:xfrm>
        </p:spPr>
        <p:txBody>
          <a:bodyPr/>
          <a:lstStyle/>
          <a:p>
            <a:pPr>
              <a:defRPr/>
            </a:pPr>
            <a:r>
              <a:rPr lang="ru-RU"/>
              <a:t>Роль в команде</a:t>
            </a:r>
            <a:endParaRPr/>
          </a:p>
          <a:p>
            <a:pPr>
              <a:defRPr/>
            </a:pPr>
            <a:r>
              <a:rPr lang="ru-RU"/>
              <a:t>Telegram</a:t>
            </a:r>
            <a:endParaRPr/>
          </a:p>
          <a:p>
            <a:pPr>
              <a:defRPr/>
            </a:pPr>
            <a:r>
              <a:rPr lang="ru-RU"/>
              <a:t>Номер телефона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/>
      <a:lstStyle/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onlyoffice/7.5.1.23</Application>
  <DocSecurity>0</DocSecurity>
  <PresentationFormat>Широкоэкранный</PresentationFormat>
  <Paragraphs>0</Paragraphs>
  <Slides>29</Slides>
  <Notes>29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Юшкова</dc:creator>
  <cp:keywords/>
  <dc:description/>
  <dc:identifier/>
  <dc:language/>
  <cp:lastModifiedBy>Аноним</cp:lastModifiedBy>
  <cp:revision>73</cp:revision>
  <dcterms:created xsi:type="dcterms:W3CDTF">2023-05-15T07:36:23Z</dcterms:created>
  <dcterms:modified xsi:type="dcterms:W3CDTF">2025-09-20T16:22:07Z</dcterms:modified>
  <cp:category/>
  <cp:contentStatus/>
  <cp:version/>
</cp:coreProperties>
</file>